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62" r:id="rId4"/>
    <p:sldId id="263" r:id="rId5"/>
    <p:sldId id="266" r:id="rId6"/>
    <p:sldId id="268" r:id="rId7"/>
    <p:sldId id="269" r:id="rId8"/>
    <p:sldId id="271" r:id="rId9"/>
    <p:sldId id="276" r:id="rId10"/>
    <p:sldId id="275" r:id="rId11"/>
    <p:sldId id="272" r:id="rId12"/>
    <p:sldId id="273" r:id="rId13"/>
    <p:sldId id="267" r:id="rId14"/>
    <p:sldId id="274" r:id="rId15"/>
    <p:sldId id="277" r:id="rId16"/>
    <p:sldId id="278" r:id="rId17"/>
    <p:sldId id="284" r:id="rId18"/>
    <p:sldId id="265" r:id="rId19"/>
    <p:sldId id="264" r:id="rId20"/>
    <p:sldId id="279" r:id="rId21"/>
    <p:sldId id="281" r:id="rId22"/>
    <p:sldId id="280" r:id="rId23"/>
    <p:sldId id="270" r:id="rId24"/>
    <p:sldId id="282" r:id="rId25"/>
    <p:sldId id="260" r:id="rId26"/>
    <p:sldId id="259" r:id="rId27"/>
    <p:sldId id="258" r:id="rId28"/>
    <p:sldId id="261" r:id="rId29"/>
    <p:sldId id="283" r:id="rId30"/>
    <p:sldId id="285" r:id="rId31"/>
    <p:sldId id="286" r:id="rId32"/>
    <p:sldId id="287" r:id="rId33"/>
    <p:sldId id="288" r:id="rId34"/>
    <p:sldId id="290" r:id="rId35"/>
    <p:sldId id="289" r:id="rId36"/>
    <p:sldId id="291" r:id="rId37"/>
    <p:sldId id="294" r:id="rId38"/>
    <p:sldId id="293" r:id="rId39"/>
    <p:sldId id="295" r:id="rId40"/>
    <p:sldId id="292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41" autoAdjust="0"/>
  </p:normalViewPr>
  <p:slideViewPr>
    <p:cSldViewPr snapToGrid="0">
      <p:cViewPr varScale="1">
        <p:scale>
          <a:sx n="140" d="100"/>
          <a:sy n="140" d="100"/>
        </p:scale>
        <p:origin x="106" y="3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Coll" userId="ceb10041-320a-4cf9-b1ee-2fafcb901b13" providerId="ADAL" clId="{A8D11D56-FAD8-43BA-A6E3-609B34D66659}"/>
    <pc:docChg chg="undo custSel addSld delSld modSld sldOrd">
      <pc:chgData name="James Coll" userId="ceb10041-320a-4cf9-b1ee-2fafcb901b13" providerId="ADAL" clId="{A8D11D56-FAD8-43BA-A6E3-609B34D66659}" dt="2018-02-01T16:41:04.806" v="2683"/>
      <pc:docMkLst>
        <pc:docMk/>
      </pc:docMkLst>
      <pc:sldChg chg="add">
        <pc:chgData name="James Coll" userId="ceb10041-320a-4cf9-b1ee-2fafcb901b13" providerId="ADAL" clId="{A8D11D56-FAD8-43BA-A6E3-609B34D66659}" dt="2018-01-30T03:50:15.490" v="0" actId="313"/>
        <pc:sldMkLst>
          <pc:docMk/>
          <pc:sldMk cId="1721459764" sldId="256"/>
        </pc:sldMkLst>
      </pc:sldChg>
      <pc:sldChg chg="addSp add">
        <pc:chgData name="James Coll" userId="ceb10041-320a-4cf9-b1ee-2fafcb901b13" providerId="ADAL" clId="{A8D11D56-FAD8-43BA-A6E3-609B34D66659}" dt="2018-01-30T03:52:29.155" v="2" actId="313"/>
        <pc:sldMkLst>
          <pc:docMk/>
          <pc:sldMk cId="310461928" sldId="257"/>
        </pc:sldMkLst>
        <pc:picChg chg="add">
          <ac:chgData name="James Coll" userId="ceb10041-320a-4cf9-b1ee-2fafcb901b13" providerId="ADAL" clId="{A8D11D56-FAD8-43BA-A6E3-609B34D66659}" dt="2018-01-30T03:52:29.155" v="2" actId="313"/>
          <ac:picMkLst>
            <pc:docMk/>
            <pc:sldMk cId="310461928" sldId="257"/>
            <ac:picMk id="1026" creationId="{B9C513DD-2976-4502-B381-850491800AD1}"/>
          </ac:picMkLst>
        </pc:picChg>
      </pc:sldChg>
      <pc:sldChg chg="addSp delSp modSp add">
        <pc:chgData name="James Coll" userId="ceb10041-320a-4cf9-b1ee-2fafcb901b13" providerId="ADAL" clId="{A8D11D56-FAD8-43BA-A6E3-609B34D66659}" dt="2018-01-30T03:53:00.296" v="12" actId="313"/>
        <pc:sldMkLst>
          <pc:docMk/>
          <pc:sldMk cId="2919244758" sldId="258"/>
        </pc:sldMkLst>
        <pc:spChg chg="add del">
          <ac:chgData name="James Coll" userId="ceb10041-320a-4cf9-b1ee-2fafcb901b13" providerId="ADAL" clId="{A8D11D56-FAD8-43BA-A6E3-609B34D66659}" dt="2018-01-30T03:52:50.865" v="6" actId="313"/>
          <ac:spMkLst>
            <pc:docMk/>
            <pc:sldMk cId="2919244758" sldId="258"/>
            <ac:spMk id="3" creationId="{5DE0B6CC-A0F8-4C2B-83AB-59D90660C34B}"/>
          </ac:spMkLst>
        </pc:spChg>
        <pc:spChg chg="add del mod">
          <ac:chgData name="James Coll" userId="ceb10041-320a-4cf9-b1ee-2fafcb901b13" providerId="ADAL" clId="{A8D11D56-FAD8-43BA-A6E3-609B34D66659}" dt="2018-01-30T03:52:59.776" v="11" actId="478"/>
          <ac:spMkLst>
            <pc:docMk/>
            <pc:sldMk cId="2919244758" sldId="258"/>
            <ac:spMk id="11" creationId="{2917E1C2-7C0B-45CF-85A9-072B45606DA5}"/>
          </ac:spMkLst>
        </pc:spChg>
        <pc:picChg chg="add del mod">
          <ac:chgData name="James Coll" userId="ceb10041-320a-4cf9-b1ee-2fafcb901b13" providerId="ADAL" clId="{A8D11D56-FAD8-43BA-A6E3-609B34D66659}" dt="2018-01-30T03:52:49.887" v="5" actId="313"/>
          <ac:picMkLst>
            <pc:docMk/>
            <pc:sldMk cId="2919244758" sldId="258"/>
            <ac:picMk id="5" creationId="{48064824-A95C-4E95-B898-397B58517C01}"/>
          </ac:picMkLst>
        </pc:picChg>
        <pc:picChg chg="add del mod">
          <ac:chgData name="James Coll" userId="ceb10041-320a-4cf9-b1ee-2fafcb901b13" providerId="ADAL" clId="{A8D11D56-FAD8-43BA-A6E3-609B34D66659}" dt="2018-01-30T03:52:57.109" v="10" actId="478"/>
          <ac:picMkLst>
            <pc:docMk/>
            <pc:sldMk cId="2919244758" sldId="258"/>
            <ac:picMk id="7" creationId="{92B5EC21-8F26-421A-8CDD-16D40FF19D2F}"/>
          </ac:picMkLst>
        </pc:picChg>
        <pc:picChg chg="add del mod">
          <ac:chgData name="James Coll" userId="ceb10041-320a-4cf9-b1ee-2fafcb901b13" providerId="ADAL" clId="{A8D11D56-FAD8-43BA-A6E3-609B34D66659}" dt="2018-01-30T03:52:55.215" v="8" actId="313"/>
          <ac:picMkLst>
            <pc:docMk/>
            <pc:sldMk cId="2919244758" sldId="258"/>
            <ac:picMk id="9" creationId="{0BDDCB48-D5A8-4EF7-BAB0-03C5AD88E5A6}"/>
          </ac:picMkLst>
        </pc:picChg>
        <pc:picChg chg="add mod">
          <ac:chgData name="James Coll" userId="ceb10041-320a-4cf9-b1ee-2fafcb901b13" providerId="ADAL" clId="{A8D11D56-FAD8-43BA-A6E3-609B34D66659}" dt="2018-01-30T03:53:00.296" v="12" actId="313"/>
          <ac:picMkLst>
            <pc:docMk/>
            <pc:sldMk cId="2919244758" sldId="258"/>
            <ac:picMk id="13" creationId="{E7FA9447-F231-47DB-8DBF-65896030DA1A}"/>
          </ac:picMkLst>
        </pc:picChg>
      </pc:sldChg>
      <pc:sldChg chg="addSp delSp modSp add ord">
        <pc:chgData name="James Coll" userId="ceb10041-320a-4cf9-b1ee-2fafcb901b13" providerId="ADAL" clId="{A8D11D56-FAD8-43BA-A6E3-609B34D66659}" dt="2018-01-31T04:58:46.966" v="1608" actId="313"/>
        <pc:sldMkLst>
          <pc:docMk/>
          <pc:sldMk cId="3558899446" sldId="259"/>
        </pc:sldMkLst>
        <pc:spChg chg="del">
          <ac:chgData name="James Coll" userId="ceb10041-320a-4cf9-b1ee-2fafcb901b13" providerId="ADAL" clId="{A8D11D56-FAD8-43BA-A6E3-609B34D66659}" dt="2018-01-30T03:53:08.449" v="14" actId="478"/>
          <ac:spMkLst>
            <pc:docMk/>
            <pc:sldMk cId="3558899446" sldId="259"/>
            <ac:spMk id="3" creationId="{CBBF08C9-944F-44D4-844E-C0091892CD61}"/>
          </ac:spMkLst>
        </pc:spChg>
        <pc:picChg chg="add mod">
          <ac:chgData name="James Coll" userId="ceb10041-320a-4cf9-b1ee-2fafcb901b13" providerId="ADAL" clId="{A8D11D56-FAD8-43BA-A6E3-609B34D66659}" dt="2018-01-30T03:53:08.774" v="15" actId="313"/>
          <ac:picMkLst>
            <pc:docMk/>
            <pc:sldMk cId="3558899446" sldId="259"/>
            <ac:picMk id="5" creationId="{57EEAE57-CABF-414A-8E11-8C06B8E3B712}"/>
          </ac:picMkLst>
        </pc:picChg>
      </pc:sldChg>
      <pc:sldChg chg="addSp delSp modSp add ord">
        <pc:chgData name="James Coll" userId="ceb10041-320a-4cf9-b1ee-2fafcb901b13" providerId="ADAL" clId="{A8D11D56-FAD8-43BA-A6E3-609B34D66659}" dt="2018-01-31T04:58:38.076" v="1607" actId="313"/>
        <pc:sldMkLst>
          <pc:docMk/>
          <pc:sldMk cId="2258450760" sldId="260"/>
        </pc:sldMkLst>
        <pc:spChg chg="del">
          <ac:chgData name="James Coll" userId="ceb10041-320a-4cf9-b1ee-2fafcb901b13" providerId="ADAL" clId="{A8D11D56-FAD8-43BA-A6E3-609B34D66659}" dt="2018-01-30T03:53:17.306" v="17" actId="478"/>
          <ac:spMkLst>
            <pc:docMk/>
            <pc:sldMk cId="2258450760" sldId="260"/>
            <ac:spMk id="3" creationId="{BF851BA7-8529-400F-B48B-F13B232B3262}"/>
          </ac:spMkLst>
        </pc:spChg>
        <pc:picChg chg="add mod">
          <ac:chgData name="James Coll" userId="ceb10041-320a-4cf9-b1ee-2fafcb901b13" providerId="ADAL" clId="{A8D11D56-FAD8-43BA-A6E3-609B34D66659}" dt="2018-01-30T03:53:21.688" v="18" actId="313"/>
          <ac:picMkLst>
            <pc:docMk/>
            <pc:sldMk cId="2258450760" sldId="260"/>
            <ac:picMk id="5" creationId="{FDDCE0D5-6627-4103-A54B-C27DB6994649}"/>
          </ac:picMkLst>
        </pc:picChg>
      </pc:sldChg>
      <pc:sldChg chg="addSp delSp modSp add">
        <pc:chgData name="James Coll" userId="ceb10041-320a-4cf9-b1ee-2fafcb901b13" providerId="ADAL" clId="{A8D11D56-FAD8-43BA-A6E3-609B34D66659}" dt="2018-01-31T04:59:59.128" v="1609" actId="313"/>
        <pc:sldMkLst>
          <pc:docMk/>
          <pc:sldMk cId="1880131389" sldId="261"/>
        </pc:sldMkLst>
        <pc:spChg chg="del">
          <ac:chgData name="James Coll" userId="ceb10041-320a-4cf9-b1ee-2fafcb901b13" providerId="ADAL" clId="{A8D11D56-FAD8-43BA-A6E3-609B34D66659}" dt="2018-01-30T03:53:31.307" v="20" actId="478"/>
          <ac:spMkLst>
            <pc:docMk/>
            <pc:sldMk cId="1880131389" sldId="261"/>
            <ac:spMk id="3" creationId="{F2D8AF20-B9D7-4388-AF91-511DA62D70D0}"/>
          </ac:spMkLst>
        </pc:spChg>
        <pc:picChg chg="add">
          <ac:chgData name="James Coll" userId="ceb10041-320a-4cf9-b1ee-2fafcb901b13" providerId="ADAL" clId="{A8D11D56-FAD8-43BA-A6E3-609B34D66659}" dt="2018-01-31T04:59:59.128" v="1609" actId="313"/>
          <ac:picMkLst>
            <pc:docMk/>
            <pc:sldMk cId="1880131389" sldId="261"/>
            <ac:picMk id="3" creationId="{C7C9EA89-EE3D-4597-8515-7C5370A521AB}"/>
          </ac:picMkLst>
        </pc:picChg>
        <pc:picChg chg="add del mod">
          <ac:chgData name="James Coll" userId="ceb10041-320a-4cf9-b1ee-2fafcb901b13" providerId="ADAL" clId="{A8D11D56-FAD8-43BA-A6E3-609B34D66659}" dt="2018-01-31T04:57:54.798" v="1598" actId="313"/>
          <ac:picMkLst>
            <pc:docMk/>
            <pc:sldMk cId="1880131389" sldId="261"/>
            <ac:picMk id="5" creationId="{64D259D9-5486-4297-A99A-30ABDE157AF0}"/>
          </ac:picMkLst>
        </pc:picChg>
      </pc:sldChg>
      <pc:sldChg chg="addSp modSp add">
        <pc:chgData name="James Coll" userId="ceb10041-320a-4cf9-b1ee-2fafcb901b13" providerId="ADAL" clId="{A8D11D56-FAD8-43BA-A6E3-609B34D66659}" dt="2018-01-30T18:53:00.162" v="86" actId="1076"/>
        <pc:sldMkLst>
          <pc:docMk/>
          <pc:sldMk cId="2317262076" sldId="262"/>
        </pc:sldMkLst>
        <pc:spChg chg="mod">
          <ac:chgData name="James Coll" userId="ceb10041-320a-4cf9-b1ee-2fafcb901b13" providerId="ADAL" clId="{A8D11D56-FAD8-43BA-A6E3-609B34D66659}" dt="2018-01-30T18:47:26.690" v="83" actId="20577"/>
          <ac:spMkLst>
            <pc:docMk/>
            <pc:sldMk cId="2317262076" sldId="262"/>
            <ac:spMk id="2" creationId="{186E8155-AEE9-4143-AA48-6B9CA18E13EE}"/>
          </ac:spMkLst>
        </pc:spChg>
        <pc:picChg chg="add mod">
          <ac:chgData name="James Coll" userId="ceb10041-320a-4cf9-b1ee-2fafcb901b13" providerId="ADAL" clId="{A8D11D56-FAD8-43BA-A6E3-609B34D66659}" dt="2018-01-30T18:53:00.162" v="86" actId="1076"/>
          <ac:picMkLst>
            <pc:docMk/>
            <pc:sldMk cId="2317262076" sldId="262"/>
            <ac:picMk id="4" creationId="{A9FDB7CB-7A58-46D0-ABCC-B07EB58CE3BA}"/>
          </ac:picMkLst>
        </pc:picChg>
      </pc:sldChg>
      <pc:sldChg chg="addSp delSp modSp add">
        <pc:chgData name="James Coll" userId="ceb10041-320a-4cf9-b1ee-2fafcb901b13" providerId="ADAL" clId="{A8D11D56-FAD8-43BA-A6E3-609B34D66659}" dt="2018-01-30T19:57:18.322" v="605" actId="313"/>
        <pc:sldMkLst>
          <pc:docMk/>
          <pc:sldMk cId="3429621565" sldId="263"/>
        </pc:sldMkLst>
        <pc:spChg chg="mod">
          <ac:chgData name="James Coll" userId="ceb10041-320a-4cf9-b1ee-2fafcb901b13" providerId="ADAL" clId="{A8D11D56-FAD8-43BA-A6E3-609B34D66659}" dt="2018-01-30T18:54:05.174" v="130" actId="20577"/>
          <ac:spMkLst>
            <pc:docMk/>
            <pc:sldMk cId="3429621565" sldId="263"/>
            <ac:spMk id="2" creationId="{FAD91E68-1F59-4A20-B80C-F12CB90D23E5}"/>
          </ac:spMkLst>
        </pc:spChg>
        <pc:spChg chg="mod">
          <ac:chgData name="James Coll" userId="ceb10041-320a-4cf9-b1ee-2fafcb901b13" providerId="ADAL" clId="{A8D11D56-FAD8-43BA-A6E3-609B34D66659}" dt="2018-01-30T19:55:50.489" v="601" actId="313"/>
          <ac:spMkLst>
            <pc:docMk/>
            <pc:sldMk cId="3429621565" sldId="263"/>
            <ac:spMk id="3" creationId="{1CF89394-3B13-40CC-B5A5-533C191683CC}"/>
          </ac:spMkLst>
        </pc:spChg>
        <pc:picChg chg="add del">
          <ac:chgData name="James Coll" userId="ceb10041-320a-4cf9-b1ee-2fafcb901b13" providerId="ADAL" clId="{A8D11D56-FAD8-43BA-A6E3-609B34D66659}" dt="2018-01-30T19:51:10.686" v="512" actId="313"/>
          <ac:picMkLst>
            <pc:docMk/>
            <pc:sldMk cId="3429621565" sldId="263"/>
            <ac:picMk id="4" creationId="{719E37D3-D402-4275-8E5C-71136B62DEF8}"/>
          </ac:picMkLst>
        </pc:picChg>
        <pc:picChg chg="add del mod">
          <ac:chgData name="James Coll" userId="ceb10041-320a-4cf9-b1ee-2fafcb901b13" providerId="ADAL" clId="{A8D11D56-FAD8-43BA-A6E3-609B34D66659}" dt="2018-01-30T19:57:18.322" v="605" actId="313"/>
          <ac:picMkLst>
            <pc:docMk/>
            <pc:sldMk cId="3429621565" sldId="263"/>
            <ac:picMk id="5" creationId="{D5752ABD-FCAD-4580-BC82-1947F8DF4A91}"/>
          </ac:picMkLst>
        </pc:picChg>
      </pc:sldChg>
      <pc:sldChg chg="addSp modSp add">
        <pc:chgData name="James Coll" userId="ceb10041-320a-4cf9-b1ee-2fafcb901b13" providerId="ADAL" clId="{A8D11D56-FAD8-43BA-A6E3-609B34D66659}" dt="2018-01-31T04:29:06.318" v="1571" actId="1076"/>
        <pc:sldMkLst>
          <pc:docMk/>
          <pc:sldMk cId="2588630035" sldId="264"/>
        </pc:sldMkLst>
        <pc:spChg chg="mod">
          <ac:chgData name="James Coll" userId="ceb10041-320a-4cf9-b1ee-2fafcb901b13" providerId="ADAL" clId="{A8D11D56-FAD8-43BA-A6E3-609B34D66659}" dt="2018-01-30T19:57:35.423" v="631" actId="20577"/>
          <ac:spMkLst>
            <pc:docMk/>
            <pc:sldMk cId="2588630035" sldId="264"/>
            <ac:spMk id="2" creationId="{BC3304EA-93E6-4959-A67A-5CADF5C0ABB3}"/>
          </ac:spMkLst>
        </pc:spChg>
        <pc:picChg chg="add mod">
          <ac:chgData name="James Coll" userId="ceb10041-320a-4cf9-b1ee-2fafcb901b13" providerId="ADAL" clId="{A8D11D56-FAD8-43BA-A6E3-609B34D66659}" dt="2018-01-31T04:28:30.654" v="1570" actId="14100"/>
          <ac:picMkLst>
            <pc:docMk/>
            <pc:sldMk cId="2588630035" sldId="264"/>
            <ac:picMk id="4" creationId="{4C1DA540-345B-4353-B624-DBB91474D357}"/>
          </ac:picMkLst>
        </pc:picChg>
        <pc:picChg chg="add mod">
          <ac:chgData name="James Coll" userId="ceb10041-320a-4cf9-b1ee-2fafcb901b13" providerId="ADAL" clId="{A8D11D56-FAD8-43BA-A6E3-609B34D66659}" dt="2018-01-31T04:29:06.318" v="1571" actId="1076"/>
          <ac:picMkLst>
            <pc:docMk/>
            <pc:sldMk cId="2588630035" sldId="264"/>
            <ac:picMk id="1026" creationId="{99069073-597B-4FED-8406-DA07ACF7ABD4}"/>
          </ac:picMkLst>
        </pc:picChg>
      </pc:sldChg>
      <pc:sldChg chg="addSp add">
        <pc:chgData name="James Coll" userId="ceb10041-320a-4cf9-b1ee-2fafcb901b13" providerId="ADAL" clId="{A8D11D56-FAD8-43BA-A6E3-609B34D66659}" dt="2018-01-30T20:13:08.543" v="668" actId="313"/>
        <pc:sldMkLst>
          <pc:docMk/>
          <pc:sldMk cId="4087570058" sldId="265"/>
        </pc:sldMkLst>
        <pc:picChg chg="add">
          <ac:chgData name="James Coll" userId="ceb10041-320a-4cf9-b1ee-2fafcb901b13" providerId="ADAL" clId="{A8D11D56-FAD8-43BA-A6E3-609B34D66659}" dt="2018-01-30T20:13:08.543" v="668" actId="313"/>
          <ac:picMkLst>
            <pc:docMk/>
            <pc:sldMk cId="4087570058" sldId="265"/>
            <ac:picMk id="2050" creationId="{8EB18BA9-607D-475E-9AAE-E4B804B48405}"/>
          </ac:picMkLst>
        </pc:picChg>
      </pc:sldChg>
      <pc:sldChg chg="addSp modSp add ord modAnim">
        <pc:chgData name="James Coll" userId="ceb10041-320a-4cf9-b1ee-2fafcb901b13" providerId="ADAL" clId="{A8D11D56-FAD8-43BA-A6E3-609B34D66659}" dt="2018-01-30T20:14:35.901" v="669" actId="313"/>
        <pc:sldMkLst>
          <pc:docMk/>
          <pc:sldMk cId="3366282744" sldId="266"/>
        </pc:sldMkLst>
        <pc:spChg chg="mod">
          <ac:chgData name="James Coll" userId="ceb10041-320a-4cf9-b1ee-2fafcb901b13" providerId="ADAL" clId="{A8D11D56-FAD8-43BA-A6E3-609B34D66659}" dt="2018-01-30T20:01:19.171" v="664" actId="20577"/>
          <ac:spMkLst>
            <pc:docMk/>
            <pc:sldMk cId="3366282744" sldId="266"/>
            <ac:spMk id="2" creationId="{70623D3C-F88E-4455-AC2D-A90C94C1DA6F}"/>
          </ac:spMkLst>
        </pc:spChg>
        <pc:spChg chg="add mod">
          <ac:chgData name="James Coll" userId="ceb10041-320a-4cf9-b1ee-2fafcb901b13" providerId="ADAL" clId="{A8D11D56-FAD8-43BA-A6E3-609B34D66659}" dt="2018-01-30T20:01:33.855" v="667" actId="1076"/>
          <ac:spMkLst>
            <pc:docMk/>
            <pc:sldMk cId="3366282744" sldId="266"/>
            <ac:spMk id="5" creationId="{A81EB550-C39F-4117-B4B3-C9DA0AEFDE3B}"/>
          </ac:spMkLst>
        </pc:spChg>
        <pc:picChg chg="mod">
          <ac:chgData name="James Coll" userId="ceb10041-320a-4cf9-b1ee-2fafcb901b13" providerId="ADAL" clId="{A8D11D56-FAD8-43BA-A6E3-609B34D66659}" dt="2018-01-30T20:01:30.317" v="666" actId="1076"/>
          <ac:picMkLst>
            <pc:docMk/>
            <pc:sldMk cId="3366282744" sldId="266"/>
            <ac:picMk id="4" creationId="{64CED1E8-AA58-4395-B6EF-F119A4FACE19}"/>
          </ac:picMkLst>
        </pc:picChg>
      </pc:sldChg>
      <pc:sldChg chg="addSp add">
        <pc:chgData name="James Coll" userId="ceb10041-320a-4cf9-b1ee-2fafcb901b13" providerId="ADAL" clId="{A8D11D56-FAD8-43BA-A6E3-609B34D66659}" dt="2018-01-30T20:39:17.767" v="1385" actId="313"/>
        <pc:sldMkLst>
          <pc:docMk/>
          <pc:sldMk cId="1698005158" sldId="267"/>
        </pc:sldMkLst>
        <pc:picChg chg="add">
          <ac:chgData name="James Coll" userId="ceb10041-320a-4cf9-b1ee-2fafcb901b13" providerId="ADAL" clId="{A8D11D56-FAD8-43BA-A6E3-609B34D66659}" dt="2018-01-30T20:39:17.767" v="1385" actId="313"/>
          <ac:picMkLst>
            <pc:docMk/>
            <pc:sldMk cId="1698005158" sldId="267"/>
            <ac:picMk id="4" creationId="{89CBCA98-B73A-464C-B556-FE53C824A5A8}"/>
          </ac:picMkLst>
        </pc:picChg>
      </pc:sldChg>
      <pc:sldChg chg="addSp delSp modSp add">
        <pc:chgData name="James Coll" userId="ceb10041-320a-4cf9-b1ee-2fafcb901b13" providerId="ADAL" clId="{A8D11D56-FAD8-43BA-A6E3-609B34D66659}" dt="2018-01-30T20:19:17.901" v="913" actId="313"/>
        <pc:sldMkLst>
          <pc:docMk/>
          <pc:sldMk cId="603843465" sldId="268"/>
        </pc:sldMkLst>
        <pc:spChg chg="mod">
          <ac:chgData name="James Coll" userId="ceb10041-320a-4cf9-b1ee-2fafcb901b13" providerId="ADAL" clId="{A8D11D56-FAD8-43BA-A6E3-609B34D66659}" dt="2018-01-30T20:14:58.254" v="691" actId="20577"/>
          <ac:spMkLst>
            <pc:docMk/>
            <pc:sldMk cId="603843465" sldId="268"/>
            <ac:spMk id="2" creationId="{6A7F3F4C-3F96-4388-B42E-D74EE02CD69C}"/>
          </ac:spMkLst>
        </pc:spChg>
        <pc:spChg chg="mod">
          <ac:chgData name="James Coll" userId="ceb10041-320a-4cf9-b1ee-2fafcb901b13" providerId="ADAL" clId="{A8D11D56-FAD8-43BA-A6E3-609B34D66659}" dt="2018-01-30T20:16:26.738" v="911" actId="20577"/>
          <ac:spMkLst>
            <pc:docMk/>
            <pc:sldMk cId="603843465" sldId="268"/>
            <ac:spMk id="3" creationId="{9D391404-15C0-41BC-8955-02E1EAE19160}"/>
          </ac:spMkLst>
        </pc:spChg>
        <pc:spChg chg="add mod">
          <ac:chgData name="James Coll" userId="ceb10041-320a-4cf9-b1ee-2fafcb901b13" providerId="ADAL" clId="{A8D11D56-FAD8-43BA-A6E3-609B34D66659}" dt="2018-01-30T20:15:32.090" v="754" actId="313"/>
          <ac:spMkLst>
            <pc:docMk/>
            <pc:sldMk cId="603843465" sldId="268"/>
            <ac:spMk id="5" creationId="{842474E2-5A28-43AC-B713-F082DB7E1DC5}"/>
          </ac:spMkLst>
        </pc:spChg>
        <pc:picChg chg="add mod">
          <ac:chgData name="James Coll" userId="ceb10041-320a-4cf9-b1ee-2fafcb901b13" providerId="ADAL" clId="{A8D11D56-FAD8-43BA-A6E3-609B34D66659}" dt="2018-01-30T20:15:27.585" v="753" actId="1076"/>
          <ac:picMkLst>
            <pc:docMk/>
            <pc:sldMk cId="603843465" sldId="268"/>
            <ac:picMk id="4" creationId="{8C4CF3DC-0C5C-41F0-93E8-FC65D781ACE7}"/>
          </ac:picMkLst>
        </pc:picChg>
        <pc:picChg chg="add del">
          <ac:chgData name="James Coll" userId="ceb10041-320a-4cf9-b1ee-2fafcb901b13" providerId="ADAL" clId="{A8D11D56-FAD8-43BA-A6E3-609B34D66659}" dt="2018-01-30T20:19:17.901" v="913" actId="313"/>
          <ac:picMkLst>
            <pc:docMk/>
            <pc:sldMk cId="603843465" sldId="268"/>
            <ac:picMk id="3074" creationId="{3D379F0B-7ABB-4F27-83F1-ABA1F9E777E1}"/>
          </ac:picMkLst>
        </pc:picChg>
      </pc:sldChg>
      <pc:sldChg chg="addSp delSp modSp add">
        <pc:chgData name="James Coll" userId="ceb10041-320a-4cf9-b1ee-2fafcb901b13" providerId="ADAL" clId="{A8D11D56-FAD8-43BA-A6E3-609B34D66659}" dt="2018-01-30T20:19:36.783" v="918" actId="1076"/>
        <pc:sldMkLst>
          <pc:docMk/>
          <pc:sldMk cId="2189799081" sldId="269"/>
        </pc:sldMkLst>
        <pc:spChg chg="del">
          <ac:chgData name="James Coll" userId="ceb10041-320a-4cf9-b1ee-2fafcb901b13" providerId="ADAL" clId="{A8D11D56-FAD8-43BA-A6E3-609B34D66659}" dt="2018-01-30T20:19:29.143" v="915" actId="478"/>
          <ac:spMkLst>
            <pc:docMk/>
            <pc:sldMk cId="2189799081" sldId="269"/>
            <ac:spMk id="3" creationId="{9D391404-15C0-41BC-8955-02E1EAE19160}"/>
          </ac:spMkLst>
        </pc:spChg>
        <pc:spChg chg="add mod">
          <ac:chgData name="James Coll" userId="ceb10041-320a-4cf9-b1ee-2fafcb901b13" providerId="ADAL" clId="{A8D11D56-FAD8-43BA-A6E3-609B34D66659}" dt="2018-01-30T20:19:29.143" v="915" actId="478"/>
          <ac:spMkLst>
            <pc:docMk/>
            <pc:sldMk cId="2189799081" sldId="269"/>
            <ac:spMk id="7" creationId="{373E5CF3-9AD4-4469-9FD7-0199459DF7F7}"/>
          </ac:spMkLst>
        </pc:spChg>
        <pc:picChg chg="mod">
          <ac:chgData name="James Coll" userId="ceb10041-320a-4cf9-b1ee-2fafcb901b13" providerId="ADAL" clId="{A8D11D56-FAD8-43BA-A6E3-609B34D66659}" dt="2018-01-30T20:19:30.091" v="916" actId="1076"/>
          <ac:picMkLst>
            <pc:docMk/>
            <pc:sldMk cId="2189799081" sldId="269"/>
            <ac:picMk id="4" creationId="{8C4CF3DC-0C5C-41F0-93E8-FC65D781ACE7}"/>
          </ac:picMkLst>
        </pc:picChg>
        <pc:picChg chg="add mod">
          <ac:chgData name="James Coll" userId="ceb10041-320a-4cf9-b1ee-2fafcb901b13" providerId="ADAL" clId="{A8D11D56-FAD8-43BA-A6E3-609B34D66659}" dt="2018-01-30T20:19:36.783" v="918" actId="1076"/>
          <ac:picMkLst>
            <pc:docMk/>
            <pc:sldMk cId="2189799081" sldId="269"/>
            <ac:picMk id="8" creationId="{A127BE4C-BB85-47B1-93AD-A5BB1FDD286F}"/>
          </ac:picMkLst>
        </pc:picChg>
      </pc:sldChg>
      <pc:sldChg chg="modSp add ord">
        <pc:chgData name="James Coll" userId="ceb10041-320a-4cf9-b1ee-2fafcb901b13" providerId="ADAL" clId="{A8D11D56-FAD8-43BA-A6E3-609B34D66659}" dt="2018-01-31T04:49:14.899" v="1588" actId="20577"/>
        <pc:sldMkLst>
          <pc:docMk/>
          <pc:sldMk cId="274435737" sldId="270"/>
        </pc:sldMkLst>
        <pc:spChg chg="mod">
          <ac:chgData name="James Coll" userId="ceb10041-320a-4cf9-b1ee-2fafcb901b13" providerId="ADAL" clId="{A8D11D56-FAD8-43BA-A6E3-609B34D66659}" dt="2018-01-30T20:20:19.389" v="937" actId="20577"/>
          <ac:spMkLst>
            <pc:docMk/>
            <pc:sldMk cId="274435737" sldId="270"/>
            <ac:spMk id="2" creationId="{442D5821-F810-4041-91CA-024D3AD5FF20}"/>
          </ac:spMkLst>
        </pc:spChg>
        <pc:spChg chg="mod">
          <ac:chgData name="James Coll" userId="ceb10041-320a-4cf9-b1ee-2fafcb901b13" providerId="ADAL" clId="{A8D11D56-FAD8-43BA-A6E3-609B34D66659}" dt="2018-01-31T04:49:14.899" v="1588" actId="20577"/>
          <ac:spMkLst>
            <pc:docMk/>
            <pc:sldMk cId="274435737" sldId="270"/>
            <ac:spMk id="3" creationId="{FEAF0560-2D93-4E35-9B93-BB50A3BB1709}"/>
          </ac:spMkLst>
        </pc:spChg>
      </pc:sldChg>
      <pc:sldChg chg="addSp delSp modSp add">
        <pc:chgData name="James Coll" userId="ceb10041-320a-4cf9-b1ee-2fafcb901b13" providerId="ADAL" clId="{A8D11D56-FAD8-43BA-A6E3-609B34D66659}" dt="2018-01-31T00:25:59.730" v="1401" actId="20577"/>
        <pc:sldMkLst>
          <pc:docMk/>
          <pc:sldMk cId="3383819907" sldId="271"/>
        </pc:sldMkLst>
        <pc:spChg chg="add mod">
          <ac:chgData name="James Coll" userId="ceb10041-320a-4cf9-b1ee-2fafcb901b13" providerId="ADAL" clId="{A8D11D56-FAD8-43BA-A6E3-609B34D66659}" dt="2018-01-31T00:25:59.730" v="1401" actId="20577"/>
          <ac:spMkLst>
            <pc:docMk/>
            <pc:sldMk cId="3383819907" sldId="271"/>
            <ac:spMk id="3" creationId="{63734332-E885-4B53-8F88-EB8821E658CE}"/>
          </ac:spMkLst>
        </pc:spChg>
        <pc:spChg chg="del">
          <ac:chgData name="James Coll" userId="ceb10041-320a-4cf9-b1ee-2fafcb901b13" providerId="ADAL" clId="{A8D11D56-FAD8-43BA-A6E3-609B34D66659}" dt="2018-01-30T20:24:53.889" v="1009" actId="20577"/>
          <ac:spMkLst>
            <pc:docMk/>
            <pc:sldMk cId="3383819907" sldId="271"/>
            <ac:spMk id="5" creationId="{842474E2-5A28-43AC-B713-F082DB7E1DC5}"/>
          </ac:spMkLst>
        </pc:spChg>
        <pc:spChg chg="del">
          <ac:chgData name="James Coll" userId="ceb10041-320a-4cf9-b1ee-2fafcb901b13" providerId="ADAL" clId="{A8D11D56-FAD8-43BA-A6E3-609B34D66659}" dt="2018-01-30T20:24:53.889" v="1009" actId="20577"/>
          <ac:spMkLst>
            <pc:docMk/>
            <pc:sldMk cId="3383819907" sldId="271"/>
            <ac:spMk id="7" creationId="{373E5CF3-9AD4-4469-9FD7-0199459DF7F7}"/>
          </ac:spMkLst>
        </pc:spChg>
        <pc:picChg chg="del">
          <ac:chgData name="James Coll" userId="ceb10041-320a-4cf9-b1ee-2fafcb901b13" providerId="ADAL" clId="{A8D11D56-FAD8-43BA-A6E3-609B34D66659}" dt="2018-01-30T20:24:48.139" v="1008" actId="478"/>
          <ac:picMkLst>
            <pc:docMk/>
            <pc:sldMk cId="3383819907" sldId="271"/>
            <ac:picMk id="4" creationId="{8C4CF3DC-0C5C-41F0-93E8-FC65D781ACE7}"/>
          </ac:picMkLst>
        </pc:picChg>
        <pc:picChg chg="del">
          <ac:chgData name="James Coll" userId="ceb10041-320a-4cf9-b1ee-2fafcb901b13" providerId="ADAL" clId="{A8D11D56-FAD8-43BA-A6E3-609B34D66659}" dt="2018-01-30T20:24:47.470" v="1007" actId="478"/>
          <ac:picMkLst>
            <pc:docMk/>
            <pc:sldMk cId="3383819907" sldId="271"/>
            <ac:picMk id="8" creationId="{A127BE4C-BB85-47B1-93AD-A5BB1FDD286F}"/>
          </ac:picMkLst>
        </pc:picChg>
      </pc:sldChg>
      <pc:sldChg chg="addSp modSp add">
        <pc:chgData name="James Coll" userId="ceb10041-320a-4cf9-b1ee-2fafcb901b13" providerId="ADAL" clId="{A8D11D56-FAD8-43BA-A6E3-609B34D66659}" dt="2018-01-31T01:00:03.948" v="1563" actId="1076"/>
        <pc:sldMkLst>
          <pc:docMk/>
          <pc:sldMk cId="2359756267" sldId="272"/>
        </pc:sldMkLst>
        <pc:picChg chg="add mod">
          <ac:chgData name="James Coll" userId="ceb10041-320a-4cf9-b1ee-2fafcb901b13" providerId="ADAL" clId="{A8D11D56-FAD8-43BA-A6E3-609B34D66659}" dt="2018-01-31T01:00:03.948" v="1563" actId="1076"/>
          <ac:picMkLst>
            <pc:docMk/>
            <pc:sldMk cId="2359756267" sldId="272"/>
            <ac:picMk id="4" creationId="{C590960D-61F9-43CA-B7DF-183D1BEDC1D5}"/>
          </ac:picMkLst>
        </pc:picChg>
      </pc:sldChg>
      <pc:sldChg chg="addSp modSp add">
        <pc:chgData name="James Coll" userId="ceb10041-320a-4cf9-b1ee-2fafcb901b13" providerId="ADAL" clId="{A8D11D56-FAD8-43BA-A6E3-609B34D66659}" dt="2018-01-31T00:59:57.220" v="1561" actId="1076"/>
        <pc:sldMkLst>
          <pc:docMk/>
          <pc:sldMk cId="1059990566" sldId="273"/>
        </pc:sldMkLst>
        <pc:picChg chg="add mod">
          <ac:chgData name="James Coll" userId="ceb10041-320a-4cf9-b1ee-2fafcb901b13" providerId="ADAL" clId="{A8D11D56-FAD8-43BA-A6E3-609B34D66659}" dt="2018-01-31T00:59:57.220" v="1561" actId="1076"/>
          <ac:picMkLst>
            <pc:docMk/>
            <pc:sldMk cId="1059990566" sldId="273"/>
            <ac:picMk id="4" creationId="{993DF30B-D21D-4CA9-B98A-27EAD913BFAD}"/>
          </ac:picMkLst>
        </pc:picChg>
      </pc:sldChg>
      <pc:sldChg chg="addSp add">
        <pc:chgData name="James Coll" userId="ceb10041-320a-4cf9-b1ee-2fafcb901b13" providerId="ADAL" clId="{A8D11D56-FAD8-43BA-A6E3-609B34D66659}" dt="2018-01-31T04:15:50.468" v="1564" actId="313"/>
        <pc:sldMkLst>
          <pc:docMk/>
          <pc:sldMk cId="232865549" sldId="274"/>
        </pc:sldMkLst>
        <pc:picChg chg="add">
          <ac:chgData name="James Coll" userId="ceb10041-320a-4cf9-b1ee-2fafcb901b13" providerId="ADAL" clId="{A8D11D56-FAD8-43BA-A6E3-609B34D66659}" dt="2018-01-31T04:15:50.468" v="1564" actId="313"/>
          <ac:picMkLst>
            <pc:docMk/>
            <pc:sldMk cId="232865549" sldId="274"/>
            <ac:picMk id="4" creationId="{13FD7BEC-C65D-45FB-84BC-21E5915E57E4}"/>
          </ac:picMkLst>
        </pc:picChg>
      </pc:sldChg>
      <pc:sldChg chg="addSp delSp modSp add modAnim">
        <pc:chgData name="James Coll" userId="ceb10041-320a-4cf9-b1ee-2fafcb901b13" providerId="ADAL" clId="{A8D11D56-FAD8-43BA-A6E3-609B34D66659}" dt="2018-01-31T00:51:54.830" v="1560" actId="313"/>
        <pc:sldMkLst>
          <pc:docMk/>
          <pc:sldMk cId="606734430" sldId="275"/>
        </pc:sldMkLst>
        <pc:spChg chg="del">
          <ac:chgData name="James Coll" userId="ceb10041-320a-4cf9-b1ee-2fafcb901b13" providerId="ADAL" clId="{A8D11D56-FAD8-43BA-A6E3-609B34D66659}" dt="2018-01-31T00:26:55.867" v="1405" actId="313"/>
          <ac:spMkLst>
            <pc:docMk/>
            <pc:sldMk cId="606734430" sldId="275"/>
            <ac:spMk id="3" creationId="{1ABC063F-A7D9-4334-BFE3-3308ED6C63E0}"/>
          </ac:spMkLst>
        </pc:spChg>
        <pc:spChg chg="add mod ord">
          <ac:chgData name="James Coll" userId="ceb10041-320a-4cf9-b1ee-2fafcb901b13" providerId="ADAL" clId="{A8D11D56-FAD8-43BA-A6E3-609B34D66659}" dt="2018-01-31T00:46:44.974" v="1523" actId="1076"/>
          <ac:spMkLst>
            <pc:docMk/>
            <pc:sldMk cId="606734430" sldId="275"/>
            <ac:spMk id="7" creationId="{815ED69A-79B1-401C-AC4F-D76F51E63E64}"/>
          </ac:spMkLst>
        </pc:spChg>
        <pc:spChg chg="add mod">
          <ac:chgData name="James Coll" userId="ceb10041-320a-4cf9-b1ee-2fafcb901b13" providerId="ADAL" clId="{A8D11D56-FAD8-43BA-A6E3-609B34D66659}" dt="2018-01-31T00:33:23.538" v="1459" actId="1582"/>
          <ac:spMkLst>
            <pc:docMk/>
            <pc:sldMk cId="606734430" sldId="275"/>
            <ac:spMk id="10" creationId="{E9409624-7AF3-4794-8676-362319F5D6C9}"/>
          </ac:spMkLst>
        </pc:spChg>
        <pc:spChg chg="add mod">
          <ac:chgData name="James Coll" userId="ceb10041-320a-4cf9-b1ee-2fafcb901b13" providerId="ADAL" clId="{A8D11D56-FAD8-43BA-A6E3-609B34D66659}" dt="2018-01-31T00:33:35.273" v="1463" actId="14100"/>
          <ac:spMkLst>
            <pc:docMk/>
            <pc:sldMk cId="606734430" sldId="275"/>
            <ac:spMk id="11" creationId="{FACA21AB-2E5E-4709-BFD6-0C7CFCC8A837}"/>
          </ac:spMkLst>
        </pc:spChg>
        <pc:spChg chg="add mod">
          <ac:chgData name="James Coll" userId="ceb10041-320a-4cf9-b1ee-2fafcb901b13" providerId="ADAL" clId="{A8D11D56-FAD8-43BA-A6E3-609B34D66659}" dt="2018-01-31T00:33:40.043" v="1465" actId="1076"/>
          <ac:spMkLst>
            <pc:docMk/>
            <pc:sldMk cId="606734430" sldId="275"/>
            <ac:spMk id="12" creationId="{6E2E356F-30F9-43D3-9970-0F43484CAC4A}"/>
          </ac:spMkLst>
        </pc:spChg>
        <pc:spChg chg="add mod">
          <ac:chgData name="James Coll" userId="ceb10041-320a-4cf9-b1ee-2fafcb901b13" providerId="ADAL" clId="{A8D11D56-FAD8-43BA-A6E3-609B34D66659}" dt="2018-01-31T00:33:43.563" v="1467" actId="1076"/>
          <ac:spMkLst>
            <pc:docMk/>
            <pc:sldMk cId="606734430" sldId="275"/>
            <ac:spMk id="13" creationId="{0BD50B3E-4AC0-4F8F-B6D6-AABDB9282221}"/>
          </ac:spMkLst>
        </pc:spChg>
        <pc:spChg chg="add mod">
          <ac:chgData name="James Coll" userId="ceb10041-320a-4cf9-b1ee-2fafcb901b13" providerId="ADAL" clId="{A8D11D56-FAD8-43BA-A6E3-609B34D66659}" dt="2018-01-31T00:33:45.772" v="1469" actId="1076"/>
          <ac:spMkLst>
            <pc:docMk/>
            <pc:sldMk cId="606734430" sldId="275"/>
            <ac:spMk id="14" creationId="{C56192CE-1898-48A9-A09B-C7DD83BE3EA9}"/>
          </ac:spMkLst>
        </pc:spChg>
        <pc:spChg chg="add mod ord">
          <ac:chgData name="James Coll" userId="ceb10041-320a-4cf9-b1ee-2fafcb901b13" providerId="ADAL" clId="{A8D11D56-FAD8-43BA-A6E3-609B34D66659}" dt="2018-01-31T00:51:03.873" v="1552" actId="166"/>
          <ac:spMkLst>
            <pc:docMk/>
            <pc:sldMk cId="606734430" sldId="275"/>
            <ac:spMk id="16" creationId="{C667D7CE-4A3A-4EC4-8772-450AA0DAD86E}"/>
          </ac:spMkLst>
        </pc:spChg>
        <pc:picChg chg="add mod modCrop">
          <ac:chgData name="James Coll" userId="ceb10041-320a-4cf9-b1ee-2fafcb901b13" providerId="ADAL" clId="{A8D11D56-FAD8-43BA-A6E3-609B34D66659}" dt="2018-01-31T00:29:38.656" v="1423" actId="732"/>
          <ac:picMkLst>
            <pc:docMk/>
            <pc:sldMk cId="606734430" sldId="275"/>
            <ac:picMk id="4" creationId="{B1911FF4-C077-4EBB-A28E-6789353BC078}"/>
          </ac:picMkLst>
        </pc:picChg>
        <pc:picChg chg="add mod modCrop">
          <ac:chgData name="James Coll" userId="ceb10041-320a-4cf9-b1ee-2fafcb901b13" providerId="ADAL" clId="{A8D11D56-FAD8-43BA-A6E3-609B34D66659}" dt="2018-01-31T00:30:07.588" v="1424" actId="313"/>
          <ac:picMkLst>
            <pc:docMk/>
            <pc:sldMk cId="606734430" sldId="275"/>
            <ac:picMk id="5" creationId="{59E38B26-F339-4CAF-A4EC-AE3CF67DA496}"/>
          </ac:picMkLst>
        </pc:picChg>
        <pc:picChg chg="add del mod modCrop">
          <ac:chgData name="James Coll" userId="ceb10041-320a-4cf9-b1ee-2fafcb901b13" providerId="ADAL" clId="{A8D11D56-FAD8-43BA-A6E3-609B34D66659}" dt="2018-01-31T00:44:03.621" v="1513" actId="478"/>
          <ac:picMkLst>
            <pc:docMk/>
            <pc:sldMk cId="606734430" sldId="275"/>
            <ac:picMk id="6" creationId="{A92D9F5A-9E96-4729-A9C2-DDF50EF72366}"/>
          </ac:picMkLst>
        </pc:picChg>
        <pc:picChg chg="add del">
          <ac:chgData name="James Coll" userId="ceb10041-320a-4cf9-b1ee-2fafcb901b13" providerId="ADAL" clId="{A8D11D56-FAD8-43BA-A6E3-609B34D66659}" dt="2018-01-31T00:31:38.713" v="1444" actId="313"/>
          <ac:picMkLst>
            <pc:docMk/>
            <pc:sldMk cId="606734430" sldId="275"/>
            <ac:picMk id="8" creationId="{834DE507-BC44-4DCD-BB50-910316927E40}"/>
          </ac:picMkLst>
        </pc:picChg>
        <pc:picChg chg="add mod modCrop">
          <ac:chgData name="James Coll" userId="ceb10041-320a-4cf9-b1ee-2fafcb901b13" providerId="ADAL" clId="{A8D11D56-FAD8-43BA-A6E3-609B34D66659}" dt="2018-01-31T00:32:06.278" v="1449" actId="1076"/>
          <ac:picMkLst>
            <pc:docMk/>
            <pc:sldMk cId="606734430" sldId="275"/>
            <ac:picMk id="9" creationId="{E61CB697-38D8-4D16-A0C6-A2658E218891}"/>
          </ac:picMkLst>
        </pc:picChg>
        <pc:picChg chg="add mod modCrop">
          <ac:chgData name="James Coll" userId="ceb10041-320a-4cf9-b1ee-2fafcb901b13" providerId="ADAL" clId="{A8D11D56-FAD8-43BA-A6E3-609B34D66659}" dt="2018-01-31T00:47:21.116" v="1527" actId="1076"/>
          <ac:picMkLst>
            <pc:docMk/>
            <pc:sldMk cId="606734430" sldId="275"/>
            <ac:picMk id="15" creationId="{700BEA5F-7F43-451D-A78D-26E5C2EBE8C5}"/>
          </ac:picMkLst>
        </pc:picChg>
      </pc:sldChg>
      <pc:sldChg chg="modSp add ord">
        <pc:chgData name="James Coll" userId="ceb10041-320a-4cf9-b1ee-2fafcb901b13" providerId="ADAL" clId="{A8D11D56-FAD8-43BA-A6E3-609B34D66659}" dt="2018-01-31T00:31:18.267" v="1441" actId="1076"/>
        <pc:sldMkLst>
          <pc:docMk/>
          <pc:sldMk cId="3740845253" sldId="276"/>
        </pc:sldMkLst>
        <pc:spChg chg="mod">
          <ac:chgData name="James Coll" userId="ceb10041-320a-4cf9-b1ee-2fafcb901b13" providerId="ADAL" clId="{A8D11D56-FAD8-43BA-A6E3-609B34D66659}" dt="2018-01-31T00:31:18.267" v="1441" actId="1076"/>
          <ac:spMkLst>
            <pc:docMk/>
            <pc:sldMk cId="3740845253" sldId="276"/>
            <ac:spMk id="2" creationId="{AF96873C-F465-4638-A2A7-417A51D1F33E}"/>
          </ac:spMkLst>
        </pc:spChg>
        <pc:picChg chg="mod modCrop">
          <ac:chgData name="James Coll" userId="ceb10041-320a-4cf9-b1ee-2fafcb901b13" providerId="ADAL" clId="{A8D11D56-FAD8-43BA-A6E3-609B34D66659}" dt="2018-01-31T00:30:54.329" v="1427" actId="732"/>
          <ac:picMkLst>
            <pc:docMk/>
            <pc:sldMk cId="3740845253" sldId="276"/>
            <ac:picMk id="4" creationId="{C590960D-61F9-43CA-B7DF-183D1BEDC1D5}"/>
          </ac:picMkLst>
        </pc:picChg>
      </pc:sldChg>
      <pc:sldChg chg="addSp add">
        <pc:chgData name="James Coll" userId="ceb10041-320a-4cf9-b1ee-2fafcb901b13" providerId="ADAL" clId="{A8D11D56-FAD8-43BA-A6E3-609B34D66659}" dt="2018-01-31T04:17:56.944" v="1566" actId="313"/>
        <pc:sldMkLst>
          <pc:docMk/>
          <pc:sldMk cId="862839638" sldId="277"/>
        </pc:sldMkLst>
        <pc:picChg chg="add">
          <ac:chgData name="James Coll" userId="ceb10041-320a-4cf9-b1ee-2fafcb901b13" providerId="ADAL" clId="{A8D11D56-FAD8-43BA-A6E3-609B34D66659}" dt="2018-01-31T04:17:56.944" v="1566" actId="313"/>
          <ac:picMkLst>
            <pc:docMk/>
            <pc:sldMk cId="862839638" sldId="277"/>
            <ac:picMk id="4" creationId="{07640509-B613-4CE1-8E55-4DD9DF655E54}"/>
          </ac:picMkLst>
        </pc:picChg>
      </pc:sldChg>
      <pc:sldChg chg="addSp add">
        <pc:chgData name="James Coll" userId="ceb10041-320a-4cf9-b1ee-2fafcb901b13" providerId="ADAL" clId="{A8D11D56-FAD8-43BA-A6E3-609B34D66659}" dt="2018-01-31T04:20:06.127" v="1568" actId="313"/>
        <pc:sldMkLst>
          <pc:docMk/>
          <pc:sldMk cId="1475040447" sldId="278"/>
        </pc:sldMkLst>
        <pc:picChg chg="add">
          <ac:chgData name="James Coll" userId="ceb10041-320a-4cf9-b1ee-2fafcb901b13" providerId="ADAL" clId="{A8D11D56-FAD8-43BA-A6E3-609B34D66659}" dt="2018-01-31T04:20:06.127" v="1568" actId="313"/>
          <ac:picMkLst>
            <pc:docMk/>
            <pc:sldMk cId="1475040447" sldId="278"/>
            <ac:picMk id="4" creationId="{7A86715F-6552-47FB-84E1-9DCD68E5201A}"/>
          </ac:picMkLst>
        </pc:picChg>
      </pc:sldChg>
      <pc:sldChg chg="addSp add">
        <pc:chgData name="James Coll" userId="ceb10041-320a-4cf9-b1ee-2fafcb901b13" providerId="ADAL" clId="{A8D11D56-FAD8-43BA-A6E3-609B34D66659}" dt="2018-01-31T04:41:24.272" v="1573" actId="313"/>
        <pc:sldMkLst>
          <pc:docMk/>
          <pc:sldMk cId="1674587360" sldId="279"/>
        </pc:sldMkLst>
        <pc:picChg chg="add">
          <ac:chgData name="James Coll" userId="ceb10041-320a-4cf9-b1ee-2fafcb901b13" providerId="ADAL" clId="{A8D11D56-FAD8-43BA-A6E3-609B34D66659}" dt="2018-01-31T04:41:24.272" v="1573" actId="313"/>
          <ac:picMkLst>
            <pc:docMk/>
            <pc:sldMk cId="1674587360" sldId="279"/>
            <ac:picMk id="4" creationId="{3B0E7857-06DC-4B8B-B05E-413E7B5F1A36}"/>
          </ac:picMkLst>
        </pc:picChg>
      </pc:sldChg>
      <pc:sldChg chg="addSp delSp modSp add">
        <pc:chgData name="James Coll" userId="ceb10041-320a-4cf9-b1ee-2fafcb901b13" providerId="ADAL" clId="{A8D11D56-FAD8-43BA-A6E3-609B34D66659}" dt="2018-01-31T04:48:10.069" v="1586" actId="14100"/>
        <pc:sldMkLst>
          <pc:docMk/>
          <pc:sldMk cId="2053775624" sldId="280"/>
        </pc:sldMkLst>
        <pc:spChg chg="add mod">
          <ac:chgData name="James Coll" userId="ceb10041-320a-4cf9-b1ee-2fafcb901b13" providerId="ADAL" clId="{A8D11D56-FAD8-43BA-A6E3-609B34D66659}" dt="2018-01-31T04:48:10.069" v="1586" actId="14100"/>
          <ac:spMkLst>
            <pc:docMk/>
            <pc:sldMk cId="2053775624" sldId="280"/>
            <ac:spMk id="6" creationId="{FEE5ED07-56B2-4A14-9B1D-2541E7B0FE20}"/>
          </ac:spMkLst>
        </pc:spChg>
        <pc:picChg chg="add del">
          <ac:chgData name="James Coll" userId="ceb10041-320a-4cf9-b1ee-2fafcb901b13" providerId="ADAL" clId="{A8D11D56-FAD8-43BA-A6E3-609B34D66659}" dt="2018-01-31T04:43:14.060" v="1576" actId="14100"/>
          <ac:picMkLst>
            <pc:docMk/>
            <pc:sldMk cId="2053775624" sldId="280"/>
            <ac:picMk id="4" creationId="{1D6B0F2F-614D-4F7F-ACDB-2D2F864EEA86}"/>
          </ac:picMkLst>
        </pc:picChg>
        <pc:picChg chg="add">
          <ac:chgData name="James Coll" userId="ceb10041-320a-4cf9-b1ee-2fafcb901b13" providerId="ADAL" clId="{A8D11D56-FAD8-43BA-A6E3-609B34D66659}" dt="2018-01-31T04:43:17.825" v="1577" actId="14100"/>
          <ac:picMkLst>
            <pc:docMk/>
            <pc:sldMk cId="2053775624" sldId="280"/>
            <ac:picMk id="5" creationId="{28C1E244-32E8-4C87-A2C3-FD892A986BA3}"/>
          </ac:picMkLst>
        </pc:picChg>
      </pc:sldChg>
      <pc:sldChg chg="addSp modSp add">
        <pc:chgData name="James Coll" userId="ceb10041-320a-4cf9-b1ee-2fafcb901b13" providerId="ADAL" clId="{A8D11D56-FAD8-43BA-A6E3-609B34D66659}" dt="2018-01-31T04:47:42.416" v="1582" actId="1076"/>
        <pc:sldMkLst>
          <pc:docMk/>
          <pc:sldMk cId="1149437660" sldId="281"/>
        </pc:sldMkLst>
        <pc:spChg chg="add mod">
          <ac:chgData name="James Coll" userId="ceb10041-320a-4cf9-b1ee-2fafcb901b13" providerId="ADAL" clId="{A8D11D56-FAD8-43BA-A6E3-609B34D66659}" dt="2018-01-31T04:47:33.559" v="1580" actId="11529"/>
          <ac:spMkLst>
            <pc:docMk/>
            <pc:sldMk cId="1149437660" sldId="281"/>
            <ac:spMk id="5" creationId="{39EDA645-F8F6-40AA-8716-C93BEEF7FAE4}"/>
          </ac:spMkLst>
        </pc:spChg>
        <pc:spChg chg="add mod">
          <ac:chgData name="James Coll" userId="ceb10041-320a-4cf9-b1ee-2fafcb901b13" providerId="ADAL" clId="{A8D11D56-FAD8-43BA-A6E3-609B34D66659}" dt="2018-01-31T04:47:42.416" v="1582" actId="1076"/>
          <ac:spMkLst>
            <pc:docMk/>
            <pc:sldMk cId="1149437660" sldId="281"/>
            <ac:spMk id="6" creationId="{717F0DBE-21CB-4B86-9F67-40CE2D0712B9}"/>
          </ac:spMkLst>
        </pc:spChg>
        <pc:picChg chg="add">
          <ac:chgData name="James Coll" userId="ceb10041-320a-4cf9-b1ee-2fafcb901b13" providerId="ADAL" clId="{A8D11D56-FAD8-43BA-A6E3-609B34D66659}" dt="2018-01-31T04:47:22.968" v="1579" actId="1076"/>
          <ac:picMkLst>
            <pc:docMk/>
            <pc:sldMk cId="1149437660" sldId="281"/>
            <ac:picMk id="4" creationId="{769456D9-5CEC-41B8-93BB-CA88F1509A7B}"/>
          </ac:picMkLst>
        </pc:picChg>
      </pc:sldChg>
      <pc:sldChg chg="addSp delSp modSp add">
        <pc:chgData name="James Coll" userId="ceb10041-320a-4cf9-b1ee-2fafcb901b13" providerId="ADAL" clId="{A8D11D56-FAD8-43BA-A6E3-609B34D66659}" dt="2018-01-31T04:58:27.553" v="1606" actId="1076"/>
        <pc:sldMkLst>
          <pc:docMk/>
          <pc:sldMk cId="2481365913" sldId="282"/>
        </pc:sldMkLst>
        <pc:spChg chg="add del">
          <ac:chgData name="James Coll" userId="ceb10041-320a-4cf9-b1ee-2fafcb901b13" providerId="ADAL" clId="{A8D11D56-FAD8-43BA-A6E3-609B34D66659}" dt="2018-01-31T04:57:32.184" v="1592" actId="1076"/>
          <ac:spMkLst>
            <pc:docMk/>
            <pc:sldMk cId="2481365913" sldId="282"/>
            <ac:spMk id="3" creationId="{FF7DD0DA-EF63-44EA-BF7B-26E48BCCFFD2}"/>
          </ac:spMkLst>
        </pc:spChg>
        <pc:spChg chg="add del mod">
          <ac:chgData name="James Coll" userId="ceb10041-320a-4cf9-b1ee-2fafcb901b13" providerId="ADAL" clId="{A8D11D56-FAD8-43BA-A6E3-609B34D66659}" dt="2018-01-31T04:53:57.662" v="1591" actId="1076"/>
          <ac:spMkLst>
            <pc:docMk/>
            <pc:sldMk cId="2481365913" sldId="282"/>
            <ac:spMk id="4" creationId="{DB7917F0-5195-431D-80C9-F05B8627A914}"/>
          </ac:spMkLst>
        </pc:spChg>
        <pc:picChg chg="add mod modCrop">
          <ac:chgData name="James Coll" userId="ceb10041-320a-4cf9-b1ee-2fafcb901b13" providerId="ADAL" clId="{A8D11D56-FAD8-43BA-A6E3-609B34D66659}" dt="2018-01-31T04:58:23.873" v="1605" actId="1076"/>
          <ac:picMkLst>
            <pc:docMk/>
            <pc:sldMk cId="2481365913" sldId="282"/>
            <ac:picMk id="6" creationId="{CC250B6C-7E19-40E3-8C68-07A0A04F06B9}"/>
          </ac:picMkLst>
        </pc:picChg>
        <pc:picChg chg="add mod">
          <ac:chgData name="James Coll" userId="ceb10041-320a-4cf9-b1ee-2fafcb901b13" providerId="ADAL" clId="{A8D11D56-FAD8-43BA-A6E3-609B34D66659}" dt="2018-01-31T04:58:27.553" v="1606" actId="1076"/>
          <ac:picMkLst>
            <pc:docMk/>
            <pc:sldMk cId="2481365913" sldId="282"/>
            <ac:picMk id="4098" creationId="{A4D625F3-0440-40BF-94D6-1AD7A655FB7F}"/>
          </ac:picMkLst>
        </pc:picChg>
      </pc:sldChg>
      <pc:sldChg chg="addSp delSp modSp add">
        <pc:chgData name="James Coll" userId="ceb10041-320a-4cf9-b1ee-2fafcb901b13" providerId="ADAL" clId="{A8D11D56-FAD8-43BA-A6E3-609B34D66659}" dt="2018-01-31T05:07:16.878" v="1647" actId="167"/>
        <pc:sldMkLst>
          <pc:docMk/>
          <pc:sldMk cId="467511471" sldId="283"/>
        </pc:sldMkLst>
        <pc:spChg chg="mod">
          <ac:chgData name="James Coll" userId="ceb10041-320a-4cf9-b1ee-2fafcb901b13" providerId="ADAL" clId="{A8D11D56-FAD8-43BA-A6E3-609B34D66659}" dt="2018-01-31T05:01:40.759" v="1631" actId="20577"/>
          <ac:spMkLst>
            <pc:docMk/>
            <pc:sldMk cId="467511471" sldId="283"/>
            <ac:spMk id="2" creationId="{E12C036D-3995-4F16-8897-F73C67EA38E1}"/>
          </ac:spMkLst>
        </pc:spChg>
        <pc:spChg chg="del">
          <ac:chgData name="James Coll" userId="ceb10041-320a-4cf9-b1ee-2fafcb901b13" providerId="ADAL" clId="{A8D11D56-FAD8-43BA-A6E3-609B34D66659}" dt="2018-01-31T05:06:36.385" v="1636" actId="167"/>
          <ac:spMkLst>
            <pc:docMk/>
            <pc:sldMk cId="467511471" sldId="283"/>
            <ac:spMk id="3" creationId="{9021753F-143A-4FE5-82A6-8F18D76275E3}"/>
          </ac:spMkLst>
        </pc:spChg>
        <pc:picChg chg="add mod ord">
          <ac:chgData name="James Coll" userId="ceb10041-320a-4cf9-b1ee-2fafcb901b13" providerId="ADAL" clId="{A8D11D56-FAD8-43BA-A6E3-609B34D66659}" dt="2018-01-31T05:07:10.320" v="1646" actId="14100"/>
          <ac:picMkLst>
            <pc:docMk/>
            <pc:sldMk cId="467511471" sldId="283"/>
            <ac:picMk id="5" creationId="{C23B84E6-3C34-4BEF-9201-87DC71301CA7}"/>
          </ac:picMkLst>
        </pc:picChg>
        <pc:picChg chg="add mod">
          <ac:chgData name="James Coll" userId="ceb10041-320a-4cf9-b1ee-2fafcb901b13" providerId="ADAL" clId="{A8D11D56-FAD8-43BA-A6E3-609B34D66659}" dt="2018-01-31T05:06:53.475" v="1641" actId="1076"/>
          <ac:picMkLst>
            <pc:docMk/>
            <pc:sldMk cId="467511471" sldId="283"/>
            <ac:picMk id="7170" creationId="{4AC402C5-05EC-4E4B-917D-CCB85477A5A0}"/>
          </ac:picMkLst>
        </pc:picChg>
        <pc:picChg chg="add mod ord">
          <ac:chgData name="James Coll" userId="ceb10041-320a-4cf9-b1ee-2fafcb901b13" providerId="ADAL" clId="{A8D11D56-FAD8-43BA-A6E3-609B34D66659}" dt="2018-01-31T05:07:16.878" v="1647" actId="167"/>
          <ac:picMkLst>
            <pc:docMk/>
            <pc:sldMk cId="467511471" sldId="283"/>
            <ac:picMk id="7172" creationId="{1A232436-4D31-4EAC-A887-6D5A8E944D4D}"/>
          </ac:picMkLst>
        </pc:picChg>
      </pc:sldChg>
      <pc:sldChg chg="add del">
        <pc:chgData name="James Coll" userId="ceb10041-320a-4cf9-b1ee-2fafcb901b13" providerId="ADAL" clId="{A8D11D56-FAD8-43BA-A6E3-609B34D66659}" dt="2018-01-31T04:57:52.208" v="1596" actId="313"/>
        <pc:sldMkLst>
          <pc:docMk/>
          <pc:sldMk cId="2479756115" sldId="283"/>
        </pc:sldMkLst>
      </pc:sldChg>
      <pc:sldChg chg="addSp add">
        <pc:chgData name="James Coll" userId="ceb10041-320a-4cf9-b1ee-2fafcb901b13" providerId="ADAL" clId="{A8D11D56-FAD8-43BA-A6E3-609B34D66659}" dt="2018-01-31T05:00:52.728" v="1612" actId="313"/>
        <pc:sldMkLst>
          <pc:docMk/>
          <pc:sldMk cId="3803327449" sldId="284"/>
        </pc:sldMkLst>
        <pc:picChg chg="add">
          <ac:chgData name="James Coll" userId="ceb10041-320a-4cf9-b1ee-2fafcb901b13" providerId="ADAL" clId="{A8D11D56-FAD8-43BA-A6E3-609B34D66659}" dt="2018-01-31T05:00:52.728" v="1612" actId="313"/>
          <ac:picMkLst>
            <pc:docMk/>
            <pc:sldMk cId="3803327449" sldId="284"/>
            <ac:picMk id="4" creationId="{B8BB935E-7FB9-476E-9A7B-6376CF6AC036}"/>
          </ac:picMkLst>
        </pc:picChg>
      </pc:sldChg>
      <pc:sldChg chg="addSp add">
        <pc:chgData name="James Coll" userId="ceb10041-320a-4cf9-b1ee-2fafcb901b13" providerId="ADAL" clId="{A8D11D56-FAD8-43BA-A6E3-609B34D66659}" dt="2018-01-31T05:07:49.179" v="1649" actId="313"/>
        <pc:sldMkLst>
          <pc:docMk/>
          <pc:sldMk cId="785589321" sldId="285"/>
        </pc:sldMkLst>
        <pc:picChg chg="add">
          <ac:chgData name="James Coll" userId="ceb10041-320a-4cf9-b1ee-2fafcb901b13" providerId="ADAL" clId="{A8D11D56-FAD8-43BA-A6E3-609B34D66659}" dt="2018-01-31T05:07:49.179" v="1649" actId="313"/>
          <ac:picMkLst>
            <pc:docMk/>
            <pc:sldMk cId="785589321" sldId="285"/>
            <ac:picMk id="4" creationId="{0A8C9A42-F0FA-4D0B-B1EC-B4713EF295BE}"/>
          </ac:picMkLst>
        </pc:picChg>
      </pc:sldChg>
      <pc:sldChg chg="modSp add">
        <pc:chgData name="James Coll" userId="ceb10041-320a-4cf9-b1ee-2fafcb901b13" providerId="ADAL" clId="{A8D11D56-FAD8-43BA-A6E3-609B34D66659}" dt="2018-01-31T05:12:09.710" v="2097" actId="20577"/>
        <pc:sldMkLst>
          <pc:docMk/>
          <pc:sldMk cId="2140444555" sldId="286"/>
        </pc:sldMkLst>
        <pc:spChg chg="mod">
          <ac:chgData name="James Coll" userId="ceb10041-320a-4cf9-b1ee-2fafcb901b13" providerId="ADAL" clId="{A8D11D56-FAD8-43BA-A6E3-609B34D66659}" dt="2018-01-31T05:08:54.568" v="1681" actId="20577"/>
          <ac:spMkLst>
            <pc:docMk/>
            <pc:sldMk cId="2140444555" sldId="286"/>
            <ac:spMk id="2" creationId="{AAC1527C-38BD-4C8F-9B29-64C6F7859328}"/>
          </ac:spMkLst>
        </pc:spChg>
        <pc:spChg chg="mod">
          <ac:chgData name="James Coll" userId="ceb10041-320a-4cf9-b1ee-2fafcb901b13" providerId="ADAL" clId="{A8D11D56-FAD8-43BA-A6E3-609B34D66659}" dt="2018-01-31T05:12:09.710" v="2097" actId="20577"/>
          <ac:spMkLst>
            <pc:docMk/>
            <pc:sldMk cId="2140444555" sldId="286"/>
            <ac:spMk id="3" creationId="{37C5363B-875A-4A93-A45F-21933E9D05F6}"/>
          </ac:spMkLst>
        </pc:spChg>
      </pc:sldChg>
      <pc:sldChg chg="addSp modSp add">
        <pc:chgData name="James Coll" userId="ceb10041-320a-4cf9-b1ee-2fafcb901b13" providerId="ADAL" clId="{A8D11D56-FAD8-43BA-A6E3-609B34D66659}" dt="2018-01-31T05:12:57.844" v="2101" actId="732"/>
        <pc:sldMkLst>
          <pc:docMk/>
          <pc:sldMk cId="1984651589" sldId="287"/>
        </pc:sldMkLst>
        <pc:picChg chg="add mod modCrop">
          <ac:chgData name="James Coll" userId="ceb10041-320a-4cf9-b1ee-2fafcb901b13" providerId="ADAL" clId="{A8D11D56-FAD8-43BA-A6E3-609B34D66659}" dt="2018-01-31T05:12:57.844" v="2101" actId="732"/>
          <ac:picMkLst>
            <pc:docMk/>
            <pc:sldMk cId="1984651589" sldId="287"/>
            <ac:picMk id="4" creationId="{965E11BA-A96C-4D7B-B299-D00069AD8D93}"/>
          </ac:picMkLst>
        </pc:picChg>
      </pc:sldChg>
      <pc:sldChg chg="addSp modSp add">
        <pc:chgData name="James Coll" userId="ceb10041-320a-4cf9-b1ee-2fafcb901b13" providerId="ADAL" clId="{A8D11D56-FAD8-43BA-A6E3-609B34D66659}" dt="2018-01-31T05:17:49.628" v="2418" actId="1076"/>
        <pc:sldMkLst>
          <pc:docMk/>
          <pc:sldMk cId="95489573" sldId="288"/>
        </pc:sldMkLst>
        <pc:spChg chg="mod">
          <ac:chgData name="James Coll" userId="ceb10041-320a-4cf9-b1ee-2fafcb901b13" providerId="ADAL" clId="{A8D11D56-FAD8-43BA-A6E3-609B34D66659}" dt="2018-01-31T05:14:34.018" v="2122" actId="20577"/>
          <ac:spMkLst>
            <pc:docMk/>
            <pc:sldMk cId="95489573" sldId="288"/>
            <ac:spMk id="2" creationId="{68EC8E9A-EED5-4FC8-98F0-43C0081B7832}"/>
          </ac:spMkLst>
        </pc:spChg>
        <pc:spChg chg="mod">
          <ac:chgData name="James Coll" userId="ceb10041-320a-4cf9-b1ee-2fafcb901b13" providerId="ADAL" clId="{A8D11D56-FAD8-43BA-A6E3-609B34D66659}" dt="2018-01-31T05:17:40.783" v="2415" actId="20577"/>
          <ac:spMkLst>
            <pc:docMk/>
            <pc:sldMk cId="95489573" sldId="288"/>
            <ac:spMk id="3" creationId="{A5690643-3536-4CD5-A192-924ECB9A1165}"/>
          </ac:spMkLst>
        </pc:spChg>
        <pc:picChg chg="add mod">
          <ac:chgData name="James Coll" userId="ceb10041-320a-4cf9-b1ee-2fafcb901b13" providerId="ADAL" clId="{A8D11D56-FAD8-43BA-A6E3-609B34D66659}" dt="2018-01-31T05:17:49.628" v="2418" actId="1076"/>
          <ac:picMkLst>
            <pc:docMk/>
            <pc:sldMk cId="95489573" sldId="288"/>
            <ac:picMk id="4" creationId="{8C0A896C-506D-4FD6-9991-C25549D80F7F}"/>
          </ac:picMkLst>
        </pc:picChg>
      </pc:sldChg>
      <pc:sldChg chg="addSp add">
        <pc:chgData name="James Coll" userId="ceb10041-320a-4cf9-b1ee-2fafcb901b13" providerId="ADAL" clId="{A8D11D56-FAD8-43BA-A6E3-609B34D66659}" dt="2018-01-31T05:18:52.897" v="2423" actId="313"/>
        <pc:sldMkLst>
          <pc:docMk/>
          <pc:sldMk cId="843907974" sldId="289"/>
        </pc:sldMkLst>
        <pc:picChg chg="add">
          <ac:chgData name="James Coll" userId="ceb10041-320a-4cf9-b1ee-2fafcb901b13" providerId="ADAL" clId="{A8D11D56-FAD8-43BA-A6E3-609B34D66659}" dt="2018-01-31T05:18:52.897" v="2423" actId="313"/>
          <ac:picMkLst>
            <pc:docMk/>
            <pc:sldMk cId="843907974" sldId="289"/>
            <ac:picMk id="4" creationId="{BAD96CDB-C4DD-4348-8486-73C96E528EA3}"/>
          </ac:picMkLst>
        </pc:picChg>
      </pc:sldChg>
      <pc:sldChg chg="addSp add ord">
        <pc:chgData name="James Coll" userId="ceb10041-320a-4cf9-b1ee-2fafcb901b13" providerId="ADAL" clId="{A8D11D56-FAD8-43BA-A6E3-609B34D66659}" dt="2018-01-31T05:18:51.029" v="2422" actId="313"/>
        <pc:sldMkLst>
          <pc:docMk/>
          <pc:sldMk cId="1520361487" sldId="290"/>
        </pc:sldMkLst>
        <pc:picChg chg="add">
          <ac:chgData name="James Coll" userId="ceb10041-320a-4cf9-b1ee-2fafcb901b13" providerId="ADAL" clId="{A8D11D56-FAD8-43BA-A6E3-609B34D66659}" dt="2018-01-31T05:18:29.295" v="2421" actId="313"/>
          <ac:picMkLst>
            <pc:docMk/>
            <pc:sldMk cId="1520361487" sldId="290"/>
            <ac:picMk id="4" creationId="{002A73C7-636A-4EA7-A45A-6081312CA2A7}"/>
          </ac:picMkLst>
        </pc:picChg>
      </pc:sldChg>
      <pc:sldChg chg="addSp add">
        <pc:chgData name="James Coll" userId="ceb10041-320a-4cf9-b1ee-2fafcb901b13" providerId="ADAL" clId="{A8D11D56-FAD8-43BA-A6E3-609B34D66659}" dt="2018-01-31T05:19:49.912" v="2425" actId="313"/>
        <pc:sldMkLst>
          <pc:docMk/>
          <pc:sldMk cId="3400822084" sldId="291"/>
        </pc:sldMkLst>
        <pc:picChg chg="add">
          <ac:chgData name="James Coll" userId="ceb10041-320a-4cf9-b1ee-2fafcb901b13" providerId="ADAL" clId="{A8D11D56-FAD8-43BA-A6E3-609B34D66659}" dt="2018-01-31T05:19:49.912" v="2425" actId="313"/>
          <ac:picMkLst>
            <pc:docMk/>
            <pc:sldMk cId="3400822084" sldId="291"/>
            <ac:picMk id="4" creationId="{A94E8C78-4DC8-4A36-8A9A-F1B1B43EE9C6}"/>
          </ac:picMkLst>
        </pc:picChg>
      </pc:sldChg>
      <pc:sldChg chg="addSp modSp add">
        <pc:chgData name="James Coll" userId="ceb10041-320a-4cf9-b1ee-2fafcb901b13" providerId="ADAL" clId="{A8D11D56-FAD8-43BA-A6E3-609B34D66659}" dt="2018-01-31T05:27:01.221" v="2673" actId="313"/>
        <pc:sldMkLst>
          <pc:docMk/>
          <pc:sldMk cId="919585208" sldId="292"/>
        </pc:sldMkLst>
        <pc:spChg chg="mod">
          <ac:chgData name="James Coll" userId="ceb10041-320a-4cf9-b1ee-2fafcb901b13" providerId="ADAL" clId="{A8D11D56-FAD8-43BA-A6E3-609B34D66659}" dt="2018-01-31T05:27:01.221" v="2673" actId="313"/>
          <ac:spMkLst>
            <pc:docMk/>
            <pc:sldMk cId="919585208" sldId="292"/>
            <ac:spMk id="2" creationId="{E1C7274F-1BC1-4F3E-8639-B2D545A24D2A}"/>
          </ac:spMkLst>
        </pc:spChg>
        <pc:spChg chg="mod">
          <ac:chgData name="James Coll" userId="ceb10041-320a-4cf9-b1ee-2fafcb901b13" providerId="ADAL" clId="{A8D11D56-FAD8-43BA-A6E3-609B34D66659}" dt="2018-01-31T05:26:53.754" v="2671" actId="20577"/>
          <ac:spMkLst>
            <pc:docMk/>
            <pc:sldMk cId="919585208" sldId="292"/>
            <ac:spMk id="3" creationId="{F58BBE81-7128-46B0-A294-8443890C6995}"/>
          </ac:spMkLst>
        </pc:spChg>
        <pc:spChg chg="add mod">
          <ac:chgData name="James Coll" userId="ceb10041-320a-4cf9-b1ee-2fafcb901b13" providerId="ADAL" clId="{A8D11D56-FAD8-43BA-A6E3-609B34D66659}" dt="2018-01-31T05:26:16.764" v="2613" actId="313"/>
          <ac:spMkLst>
            <pc:docMk/>
            <pc:sldMk cId="919585208" sldId="292"/>
            <ac:spMk id="4" creationId="{730F8329-4EC6-4DCB-B6D4-B1A1FA771188}"/>
          </ac:spMkLst>
        </pc:spChg>
        <pc:picChg chg="add mod">
          <ac:chgData name="James Coll" userId="ceb10041-320a-4cf9-b1ee-2fafcb901b13" providerId="ADAL" clId="{A8D11D56-FAD8-43BA-A6E3-609B34D66659}" dt="2018-01-31T05:26:20.532" v="2614" actId="1076"/>
          <ac:picMkLst>
            <pc:docMk/>
            <pc:sldMk cId="919585208" sldId="292"/>
            <ac:picMk id="8194" creationId="{160BAA5D-3AE2-4627-8AF6-F3835F3237A2}"/>
          </ac:picMkLst>
        </pc:picChg>
      </pc:sldChg>
      <pc:sldChg chg="addSp modSp add">
        <pc:chgData name="James Coll" userId="ceb10041-320a-4cf9-b1ee-2fafcb901b13" providerId="ADAL" clId="{A8D11D56-FAD8-43BA-A6E3-609B34D66659}" dt="2018-02-01T16:38:20.868" v="2681" actId="732"/>
        <pc:sldMkLst>
          <pc:docMk/>
          <pc:sldMk cId="3190822447" sldId="293"/>
        </pc:sldMkLst>
        <pc:picChg chg="add mod modCrop">
          <ac:chgData name="James Coll" userId="ceb10041-320a-4cf9-b1ee-2fafcb901b13" providerId="ADAL" clId="{A8D11D56-FAD8-43BA-A6E3-609B34D66659}" dt="2018-02-01T16:38:20.868" v="2681" actId="732"/>
          <ac:picMkLst>
            <pc:docMk/>
            <pc:sldMk cId="3190822447" sldId="293"/>
            <ac:picMk id="4" creationId="{3477D369-043F-48B4-9CAF-9C331EE01E9B}"/>
          </ac:picMkLst>
        </pc:picChg>
      </pc:sldChg>
      <pc:sldChg chg="addSp modSp add">
        <pc:chgData name="James Coll" userId="ceb10041-320a-4cf9-b1ee-2fafcb901b13" providerId="ADAL" clId="{A8D11D56-FAD8-43BA-A6E3-609B34D66659}" dt="2018-02-01T16:37:59.401" v="2678" actId="732"/>
        <pc:sldMkLst>
          <pc:docMk/>
          <pc:sldMk cId="2898531238" sldId="294"/>
        </pc:sldMkLst>
        <pc:picChg chg="add mod modCrop">
          <ac:chgData name="James Coll" userId="ceb10041-320a-4cf9-b1ee-2fafcb901b13" providerId="ADAL" clId="{A8D11D56-FAD8-43BA-A6E3-609B34D66659}" dt="2018-02-01T16:37:59.401" v="2678" actId="732"/>
          <ac:picMkLst>
            <pc:docMk/>
            <pc:sldMk cId="2898531238" sldId="294"/>
            <ac:picMk id="4" creationId="{216379D1-254D-4D56-9487-E8022AF53B6D}"/>
          </ac:picMkLst>
        </pc:picChg>
      </pc:sldChg>
      <pc:sldChg chg="addSp add">
        <pc:chgData name="James Coll" userId="ceb10041-320a-4cf9-b1ee-2fafcb901b13" providerId="ADAL" clId="{A8D11D56-FAD8-43BA-A6E3-609B34D66659}" dt="2018-02-01T16:41:04.806" v="2683"/>
        <pc:sldMkLst>
          <pc:docMk/>
          <pc:sldMk cId="1161391235" sldId="295"/>
        </pc:sldMkLst>
        <pc:picChg chg="add">
          <ac:chgData name="James Coll" userId="ceb10041-320a-4cf9-b1ee-2fafcb901b13" providerId="ADAL" clId="{A8D11D56-FAD8-43BA-A6E3-609B34D66659}" dt="2018-02-01T16:41:04.806" v="2683"/>
          <ac:picMkLst>
            <pc:docMk/>
            <pc:sldMk cId="1161391235" sldId="295"/>
            <ac:picMk id="4" creationId="{3B5CBE25-3F87-4947-850D-E48E01EBF75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161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432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828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812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0A1E8D57-6C6A-4A63-BF48-149B9FB2A872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005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512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01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615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534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9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1/31/2018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9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0A1E8D57-6C6A-4A63-BF48-149B9FB2A872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277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CB83-0EBC-469C-B26E-05DE208CF1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408F88-325E-42E6-BF1F-935FA0D3F1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result for john snow map">
            <a:extLst>
              <a:ext uri="{FF2B5EF4-FFF2-40B4-BE49-F238E27FC236}">
                <a16:creationId xmlns:a16="http://schemas.microsoft.com/office/drawing/2014/main" id="{B9C513DD-2976-4502-B381-850491800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038" y="0"/>
            <a:ext cx="7527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61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53496-7682-4F7F-BAE8-6A5046E9B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911FF4-C077-4EBB-A28E-6789353BC0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58" r="37268"/>
          <a:stretch/>
        </p:blipFill>
        <p:spPr>
          <a:xfrm>
            <a:off x="4481498" y="1969109"/>
            <a:ext cx="3166761" cy="3137786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E38B26-F339-4CAF-A4EC-AE3CF67DA4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74575"/>
          <a:stretch/>
        </p:blipFill>
        <p:spPr>
          <a:xfrm>
            <a:off x="0" y="1969109"/>
            <a:ext cx="3099815" cy="31377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1CB697-38D8-4D16-A0C6-A2658E2188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35" t="43577" r="66777" b="40486"/>
          <a:stretch/>
        </p:blipFill>
        <p:spPr>
          <a:xfrm>
            <a:off x="3565826" y="3225202"/>
            <a:ext cx="449661" cy="500064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815ED69A-79B1-401C-AC4F-D76F51E63E64}"/>
              </a:ext>
            </a:extLst>
          </p:cNvPr>
          <p:cNvSpPr/>
          <p:nvPr/>
        </p:nvSpPr>
        <p:spPr>
          <a:xfrm>
            <a:off x="3133286" y="3108868"/>
            <a:ext cx="1314739" cy="7327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E9409624-7AF3-4794-8676-362319F5D6C9}"/>
              </a:ext>
            </a:extLst>
          </p:cNvPr>
          <p:cNvSpPr/>
          <p:nvPr/>
        </p:nvSpPr>
        <p:spPr>
          <a:xfrm>
            <a:off x="4111942" y="1482447"/>
            <a:ext cx="3968116" cy="3703029"/>
          </a:xfrm>
          <a:prstGeom prst="star5">
            <a:avLst/>
          </a:prstGeom>
          <a:solidFill>
            <a:srgbClr val="FFFF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FACA21AB-2E5E-4709-BFD6-0C7CFCC8A837}"/>
              </a:ext>
            </a:extLst>
          </p:cNvPr>
          <p:cNvSpPr/>
          <p:nvPr/>
        </p:nvSpPr>
        <p:spPr>
          <a:xfrm>
            <a:off x="6657974" y="1407318"/>
            <a:ext cx="1422083" cy="1193007"/>
          </a:xfrm>
          <a:prstGeom prst="star5">
            <a:avLst/>
          </a:prstGeom>
          <a:solidFill>
            <a:srgbClr val="FFFF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6E2E356F-30F9-43D3-9970-0F43484CAC4A}"/>
              </a:ext>
            </a:extLst>
          </p:cNvPr>
          <p:cNvSpPr/>
          <p:nvPr/>
        </p:nvSpPr>
        <p:spPr>
          <a:xfrm>
            <a:off x="4000991" y="3916728"/>
            <a:ext cx="1422083" cy="1193007"/>
          </a:xfrm>
          <a:prstGeom prst="star5">
            <a:avLst/>
          </a:prstGeom>
          <a:solidFill>
            <a:srgbClr val="FFFF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0BD50B3E-4AC0-4F8F-B6D6-AABDB9282221}"/>
              </a:ext>
            </a:extLst>
          </p:cNvPr>
          <p:cNvSpPr/>
          <p:nvPr/>
        </p:nvSpPr>
        <p:spPr>
          <a:xfrm>
            <a:off x="6476317" y="3128762"/>
            <a:ext cx="1422083" cy="1193007"/>
          </a:xfrm>
          <a:prstGeom prst="star5">
            <a:avLst/>
          </a:prstGeom>
          <a:solidFill>
            <a:srgbClr val="FFFF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C56192CE-1898-48A9-A09B-C7DD83BE3EA9}"/>
              </a:ext>
            </a:extLst>
          </p:cNvPr>
          <p:cNvSpPr/>
          <p:nvPr/>
        </p:nvSpPr>
        <p:spPr>
          <a:xfrm>
            <a:off x="4581642" y="2089653"/>
            <a:ext cx="1422083" cy="1193007"/>
          </a:xfrm>
          <a:prstGeom prst="star5">
            <a:avLst/>
          </a:prstGeom>
          <a:solidFill>
            <a:srgbClr val="FFFF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0BEA5F-7F43-451D-A78D-26E5C2EBE8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783"/>
          <a:stretch/>
        </p:blipFill>
        <p:spPr>
          <a:xfrm>
            <a:off x="4581641" y="1969109"/>
            <a:ext cx="3074484" cy="313778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667D7CE-4A3A-4EC4-8772-450AA0DAD86E}"/>
              </a:ext>
            </a:extLst>
          </p:cNvPr>
          <p:cNvSpPr/>
          <p:nvPr/>
        </p:nvSpPr>
        <p:spPr>
          <a:xfrm>
            <a:off x="3244765" y="2221384"/>
            <a:ext cx="5517920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!GIS!</a:t>
            </a:r>
          </a:p>
        </p:txBody>
      </p:sp>
    </p:spTree>
    <p:extLst>
      <p:ext uri="{BB962C8B-B14F-4D97-AF65-F5344CB8AC3E}">
        <p14:creationId xmlns:p14="http://schemas.microsoft.com/office/powerpoint/2010/main" val="60673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7.40741E-7 L 0.37292 -0.00185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46" y="-9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32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32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32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32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32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000"/>
                            </p:stCondLst>
                            <p:childTnLst>
                              <p:par>
                                <p:cTn id="92" presetID="45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45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45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45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45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3500"/>
                            </p:stCondLst>
                            <p:childTnLst>
                              <p:par>
                                <p:cTn id="1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0" grpId="0" animBg="1"/>
      <p:bldP spid="10" grpId="1" animBg="1"/>
      <p:bldP spid="10" grpId="2" animBg="1"/>
      <p:bldP spid="10" grpId="3" animBg="1"/>
      <p:bldP spid="11" grpId="0" animBg="1"/>
      <p:bldP spid="11" grpId="1" animBg="1"/>
      <p:bldP spid="11" grpId="2" animBg="1"/>
      <p:bldP spid="11" grpId="3" animBg="1"/>
      <p:bldP spid="12" grpId="0" animBg="1"/>
      <p:bldP spid="12" grpId="1" animBg="1"/>
      <p:bldP spid="12" grpId="2" animBg="1"/>
      <p:bldP spid="12" grpId="3" animBg="1"/>
      <p:bldP spid="13" grpId="0" animBg="1"/>
      <p:bldP spid="13" grpId="1" animBg="1"/>
      <p:bldP spid="13" grpId="2" animBg="1"/>
      <p:bldP spid="13" grpId="3" animBg="1"/>
      <p:bldP spid="14" grpId="0" animBg="1"/>
      <p:bldP spid="14" grpId="1" animBg="1"/>
      <p:bldP spid="14" grpId="2" animBg="1"/>
      <p:bldP spid="14" grpId="3" animBg="1"/>
      <p:bldP spid="16" grpId="0"/>
      <p:bldP spid="1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6873C-F465-4638-A2A7-417A51D1F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C917D-CF63-4015-A184-40D9DEAC1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90960D-61F9-43CA-B7DF-183D1BEDC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3976"/>
            <a:ext cx="12192000" cy="313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756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B6114-EF33-46A9-9BBB-EDE6300FC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C4D3C-E223-4687-94CC-D1A1E0CD4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3DF30B-D21D-4CA9-B98A-27EAD913B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3976"/>
            <a:ext cx="12192000" cy="308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90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D5821-F810-4041-91CA-024D3AD5F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F0560-2D93-4E35-9B93-BB50A3BB1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CBCA98-B73A-464C-B556-FE53C824A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1824037"/>
            <a:ext cx="958215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05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CCD24-EC6F-4413-A381-026D2B674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BD23F-F04E-49BF-B827-B4F857D5F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FD7BEC-C65D-45FB-84BC-21E5915E5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2157412"/>
            <a:ext cx="1039177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65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F332A-F167-4CAF-AD6F-3F329D120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219A9-18C9-4C8B-85EB-E0ED51263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640509-B613-4CE1-8E55-4DD9DF655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2138362"/>
            <a:ext cx="1120140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39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6F27C-4059-482E-BDC9-E9DA3E9DB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7489A-4941-4361-9580-EC37673D2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86715F-6552-47FB-84E1-9DCD68E52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62" y="2143125"/>
            <a:ext cx="1035367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40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DFCDC-FD03-4D0E-AE1B-B9616E3D0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C7815-6093-4C93-99E4-1A007C843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BB935E-7FB9-476E-9A7B-6376CF6AC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750" y="0"/>
            <a:ext cx="80604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327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9E6DD-E7AB-4356-95E4-09264DC84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9BFC2-C987-4781-9EA6-9E2AAD5EA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Image result for normalized difference vegetation index">
            <a:extLst>
              <a:ext uri="{FF2B5EF4-FFF2-40B4-BE49-F238E27FC236}">
                <a16:creationId xmlns:a16="http://schemas.microsoft.com/office/drawing/2014/main" id="{8EB18BA9-607D-475E-9AAE-E4B804B48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5" y="0"/>
            <a:ext cx="6837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570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304EA-93E6-4959-A67A-5CADF5C0A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NDVI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6890D-2665-4931-AC35-94220629A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1DA540-345B-4353-B624-DBB91474D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1" y="1471553"/>
            <a:ext cx="8531678" cy="5220753"/>
          </a:xfrm>
          <a:prstGeom prst="rect">
            <a:avLst/>
          </a:prstGeom>
        </p:spPr>
      </p:pic>
      <p:pic>
        <p:nvPicPr>
          <p:cNvPr id="1026" name="Picture 2" descr="Image result for what is NDVI">
            <a:extLst>
              <a:ext uri="{FF2B5EF4-FFF2-40B4-BE49-F238E27FC236}">
                <a16:creationId xmlns:a16="http://schemas.microsoft.com/office/drawing/2014/main" id="{99069073-597B-4FED-8406-DA07ACF7A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22" y="3429000"/>
            <a:ext cx="285750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630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0A51F-1CD5-4E2D-84D1-AD79901DA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Plan for 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C2E57-C184-4724-B513-A09EC0985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US" b="1" u="sng" dirty="0"/>
              <a:t>Tuesday:</a:t>
            </a:r>
          </a:p>
          <a:p>
            <a:r>
              <a:rPr lang="en-US" dirty="0"/>
              <a:t>The Raster Data Model</a:t>
            </a:r>
          </a:p>
          <a:p>
            <a:endParaRPr lang="en-US" dirty="0"/>
          </a:p>
          <a:p>
            <a:pPr marL="45720" indent="0">
              <a:buNone/>
            </a:pPr>
            <a:r>
              <a:rPr lang="en-US" b="1" u="sng" dirty="0"/>
              <a:t>Thursday:</a:t>
            </a:r>
          </a:p>
          <a:p>
            <a:r>
              <a:rPr lang="en-US" dirty="0"/>
              <a:t>Map Algebra</a:t>
            </a:r>
          </a:p>
          <a:p>
            <a:pPr lvl="1"/>
            <a:r>
              <a:rPr lang="en-US" dirty="0"/>
              <a:t>Local operations</a:t>
            </a:r>
          </a:p>
        </p:txBody>
      </p:sp>
    </p:spTree>
    <p:extLst>
      <p:ext uri="{BB962C8B-B14F-4D97-AF65-F5344CB8AC3E}">
        <p14:creationId xmlns:p14="http://schemas.microsoft.com/office/powerpoint/2010/main" val="1721459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3E240-8A37-468A-B950-1AAB5C7DD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E9250-D784-41E1-8B43-F2CF490B9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0E7857-06DC-4B8B-B05E-413E7B5F1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837" y="119062"/>
            <a:ext cx="8696325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587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CE138-0CCF-42C6-8863-47828C810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D574C-0548-415E-989E-AA3B02989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9456D9-5CEC-41B8-93BB-CA88F1509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0106"/>
            <a:ext cx="12192000" cy="6117787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9EDA645-F8F6-40AA-8716-C93BEEF7FAE4}"/>
              </a:ext>
            </a:extLst>
          </p:cNvPr>
          <p:cNvSpPr/>
          <p:nvPr/>
        </p:nvSpPr>
        <p:spPr>
          <a:xfrm>
            <a:off x="3893820" y="1973580"/>
            <a:ext cx="5433060" cy="7543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17F0DBE-21CB-4B86-9F67-40CE2D0712B9}"/>
              </a:ext>
            </a:extLst>
          </p:cNvPr>
          <p:cNvSpPr/>
          <p:nvPr/>
        </p:nvSpPr>
        <p:spPr>
          <a:xfrm>
            <a:off x="3771900" y="4747260"/>
            <a:ext cx="5433060" cy="7543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37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67268-9A2E-433C-825D-BFD603374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B1C42-E7B2-438E-8582-7E9B0BF44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C1E244-32E8-4C87-A2C3-FD892A986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1721"/>
            <a:ext cx="12192000" cy="361455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EE5ED07-56B2-4A14-9B1D-2541E7B0FE20}"/>
              </a:ext>
            </a:extLst>
          </p:cNvPr>
          <p:cNvSpPr/>
          <p:nvPr/>
        </p:nvSpPr>
        <p:spPr>
          <a:xfrm rot="19205983">
            <a:off x="7220893" y="3376887"/>
            <a:ext cx="971724" cy="2447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75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D5821-F810-4041-91CA-024D3AD5F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F0560-2D93-4E35-9B93-BB50A3BB1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1: Reservoir Volume Estimation</a:t>
            </a:r>
          </a:p>
          <a:p>
            <a:r>
              <a:rPr lang="en-US" dirty="0"/>
              <a:t>Part 2: Basic Habitat analysis</a:t>
            </a:r>
          </a:p>
        </p:txBody>
      </p:sp>
    </p:spTree>
    <p:extLst>
      <p:ext uri="{BB962C8B-B14F-4D97-AF65-F5344CB8AC3E}">
        <p14:creationId xmlns:p14="http://schemas.microsoft.com/office/powerpoint/2010/main" val="274435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937B7-C0F6-40E9-AB2C-E4234FEA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Image result for catskills water supply lake">
            <a:extLst>
              <a:ext uri="{FF2B5EF4-FFF2-40B4-BE49-F238E27FC236}">
                <a16:creationId xmlns:a16="http://schemas.microsoft.com/office/drawing/2014/main" id="{A4D625F3-0440-40BF-94D6-1AD7A655FB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19" y="2093976"/>
            <a:ext cx="6073922" cy="405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250B6C-7E19-40E3-8C68-07A0A04F06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3" t="-113" r="18686" b="113"/>
          <a:stretch/>
        </p:blipFill>
        <p:spPr>
          <a:xfrm>
            <a:off x="6343227" y="1752600"/>
            <a:ext cx="5650654" cy="447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365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7EEAB-7356-42CF-8367-D43F48C70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DCE0D5-6627-4103-A54B-C27DB6994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507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D1FA0-E12C-4BB4-A35E-40E83E214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EEAE57-CABF-414A-8E11-8C06B8E3B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899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6D34C-8771-44AD-A8DB-ABCABAD15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7FA9447-F231-47DB-8DBF-65896030D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2447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79BD0-E37C-4C0D-B931-A95095882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C9EA89-EE3D-4597-8515-7C5370A52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558" y="0"/>
            <a:ext cx="86548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1313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Image result for kudzu">
            <a:extLst>
              <a:ext uri="{FF2B5EF4-FFF2-40B4-BE49-F238E27FC236}">
                <a16:creationId xmlns:a16="http://schemas.microsoft.com/office/drawing/2014/main" id="{1A232436-4D31-4EAC-A887-6D5A8E944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9526"/>
            <a:ext cx="5401732" cy="303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2C036D-3995-4F16-8897-F73C67EA3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Part 2: KUDZU</a:t>
            </a:r>
          </a:p>
        </p:txBody>
      </p:sp>
      <p:pic>
        <p:nvPicPr>
          <p:cNvPr id="7170" name="Picture 2" descr="Image result for kudzu">
            <a:extLst>
              <a:ext uri="{FF2B5EF4-FFF2-40B4-BE49-F238E27FC236}">
                <a16:creationId xmlns:a16="http://schemas.microsoft.com/office/drawing/2014/main" id="{4AC402C5-05EC-4E4B-917D-CCB85477A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660" y="2571749"/>
            <a:ext cx="6858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3B84E6-3C34-4BEF-9201-87DC71301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0"/>
            <a:ext cx="4419600" cy="3314700"/>
          </a:xfrm>
        </p:spPr>
      </p:pic>
    </p:spTree>
    <p:extLst>
      <p:ext uri="{BB962C8B-B14F-4D97-AF65-F5344CB8AC3E}">
        <p14:creationId xmlns:p14="http://schemas.microsoft.com/office/powerpoint/2010/main" val="467511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E8155-AEE9-4143-AA48-6B9CA18E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Cartographic Modeling</a:t>
            </a:r>
            <a:br>
              <a:rPr lang="en-US" dirty="0"/>
            </a:br>
            <a:r>
              <a:rPr lang="en-US" dirty="0"/>
              <a:t>(Map Algebra)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8B13C-DEFF-43D0-A25F-DDB89E50F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DB7CB-7A58-46D0-ABCC-B07EB58CE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532" y="2093976"/>
            <a:ext cx="8868936" cy="463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620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A8629-7651-49EB-8F13-5A3881A12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5963F-65F0-4894-A64E-BC8142920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8C9A42-F0FA-4D0B-B1EC-B4713EF29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412" y="0"/>
            <a:ext cx="8337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89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1527C-38BD-4C8F-9B29-64C6F7859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KUDZU NICHE ANALYSIS/MODELING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5363B-875A-4A93-A45F-21933E9D0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Environmental variables that may control Kudzu distribution</a:t>
            </a:r>
          </a:p>
          <a:p>
            <a:pPr lvl="1"/>
            <a:r>
              <a:rPr lang="en-US" dirty="0"/>
              <a:t>Water – The Kudzu vine can not swim</a:t>
            </a:r>
          </a:p>
          <a:p>
            <a:pPr lvl="1"/>
            <a:r>
              <a:rPr lang="en-US" dirty="0"/>
              <a:t>Precipitation – Kudzu need a certain amount of precipitation in order to germinate</a:t>
            </a:r>
          </a:p>
          <a:p>
            <a:pPr lvl="1"/>
            <a:r>
              <a:rPr lang="en-US" dirty="0"/>
              <a:t>Frost free days – Kudzu needs a certain number of frost free days in order to grow</a:t>
            </a:r>
          </a:p>
          <a:p>
            <a:r>
              <a:rPr lang="en-US" dirty="0"/>
              <a:t>Construct a simple model</a:t>
            </a:r>
          </a:p>
          <a:p>
            <a:pPr lvl="1"/>
            <a:r>
              <a:rPr lang="en-US" dirty="0"/>
              <a:t>Not in water</a:t>
            </a:r>
          </a:p>
          <a:p>
            <a:pPr lvl="1"/>
            <a:r>
              <a:rPr lang="en-US" dirty="0"/>
              <a:t>≥ minimum precipitation</a:t>
            </a:r>
          </a:p>
          <a:p>
            <a:pPr lvl="1"/>
            <a:r>
              <a:rPr lang="en-US" dirty="0"/>
              <a:t>≥ minimum frost free days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4445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CCA34-312E-441E-9E75-2052794B2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9D7CE-1C1C-49A7-8EDE-09D1AFDDD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E11BA-A96C-4D7B-B299-D00069AD8D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5" t="2555" r="2156" b="3334"/>
          <a:stretch/>
        </p:blipFill>
        <p:spPr>
          <a:xfrm>
            <a:off x="1722119" y="175260"/>
            <a:ext cx="8694421" cy="645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6515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C8E9A-EED5-4FC8-98F0-43C0081B7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90643-3536-4CD5-A192-924ECB9A1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Extract frost free days and precipitation amounts for the observation points </a:t>
            </a:r>
          </a:p>
          <a:p>
            <a:pPr lvl="1"/>
            <a:r>
              <a:rPr lang="en-US" dirty="0"/>
              <a:t>(extract values to points) / (extract multi-values to points)</a:t>
            </a:r>
          </a:p>
          <a:p>
            <a:r>
              <a:rPr lang="en-US" dirty="0"/>
              <a:t>Find the minimum values</a:t>
            </a:r>
          </a:p>
          <a:p>
            <a:r>
              <a:rPr lang="en-US" dirty="0"/>
              <a:t>Identify where those conditions are met</a:t>
            </a:r>
          </a:p>
          <a:p>
            <a:pPr lvl="1"/>
            <a:r>
              <a:rPr lang="en-US" dirty="0"/>
              <a:t>Raster Calculator</a:t>
            </a:r>
          </a:p>
          <a:p>
            <a:r>
              <a:rPr lang="en-US" dirty="0"/>
              <a:t>Perform an accuracy assessment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A896C-506D-4FD6-9991-C25549D80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155" y="4390912"/>
            <a:ext cx="7425690" cy="246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95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68667-B2FE-4771-8DC3-9CE2A3C4B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89FE8-9A3F-40F5-B0FE-7978FB226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2A73C7-636A-4EA7-A45A-6081312CA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242"/>
            <a:ext cx="12192000" cy="659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3614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B9354-5115-4CAA-BFC7-0FACED32B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D0038-A875-4342-84DC-95F69792C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D96CDB-C4DD-4348-8486-73C96E528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4" y="0"/>
            <a:ext cx="121382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079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2202A-29AF-4D3A-8071-9F1B33328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9D3B1-43A5-4278-B154-A23A35C60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4E8C78-4DC8-4A36-8A9A-F1B1B43EE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46" y="0"/>
            <a:ext cx="110587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220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90663-014E-42A6-B731-2DCCF97E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06DB9-C48A-4891-97D5-90EFD4698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6379D1-254D-4D56-9487-E8022AF53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9"/>
          <a:stretch/>
        </p:blipFill>
        <p:spPr>
          <a:xfrm>
            <a:off x="0" y="1790700"/>
            <a:ext cx="12192000" cy="334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5312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69E37-0D65-4FCF-9D47-A9B21F8D9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5A631-6490-49A1-BC41-54456A38E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77D369-043F-48B4-9CAF-9C331EE01E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2" t="1111" r="1211" b="872"/>
          <a:stretch/>
        </p:blipFill>
        <p:spPr>
          <a:xfrm>
            <a:off x="1616529" y="76200"/>
            <a:ext cx="8937172" cy="672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8224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5023F-0650-4F05-9409-6BE13161D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97145-621E-4051-9747-4E668492F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5CBE25-3F87-4947-850D-E48E01EBF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6054"/>
            <a:ext cx="12192000" cy="610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91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91E68-1F59-4A20-B80C-F12CB90D2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Analysis in the raster data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89394-3B13-40CC-B5A5-533C19168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</a:t>
            </a:r>
            <a:r>
              <a:rPr lang="en-US" dirty="0" err="1"/>
              <a:t>rasters</a:t>
            </a:r>
            <a:r>
              <a:rPr lang="en-US" dirty="0"/>
              <a:t> are created by applying (functions/Cartographic modeling/map algebra) operations to input raster(s)</a:t>
            </a:r>
          </a:p>
          <a:p>
            <a:r>
              <a:rPr lang="en-US" dirty="0"/>
              <a:t>Layers are manipulated by math-like expressions to create new raster layers</a:t>
            </a:r>
          </a:p>
          <a:p>
            <a:r>
              <a:rPr lang="en-US" dirty="0"/>
              <a:t>Can be as simple or as complex as the operation calls for</a:t>
            </a:r>
          </a:p>
          <a:p>
            <a:pPr lvl="1"/>
            <a:r>
              <a:rPr lang="en-US" dirty="0"/>
              <a:t>Add 1 to all values</a:t>
            </a:r>
          </a:p>
          <a:p>
            <a:pPr lvl="2"/>
            <a:r>
              <a:rPr lang="en-US" dirty="0"/>
              <a:t>X = Y + 1</a:t>
            </a:r>
          </a:p>
          <a:p>
            <a:pPr lvl="1"/>
            <a:r>
              <a:rPr lang="en-US" dirty="0"/>
              <a:t>Solar radiation calculations</a:t>
            </a:r>
          </a:p>
          <a:p>
            <a:pPr lvl="2"/>
            <a:r>
              <a:rPr lang="en-US" dirty="0" err="1"/>
              <a:t>DirRad</a:t>
            </a:r>
            <a:r>
              <a:rPr lang="en-US" dirty="0"/>
              <a:t> = </a:t>
            </a:r>
            <a:r>
              <a:rPr lang="en-US" dirty="0" err="1"/>
              <a:t>S</a:t>
            </a:r>
            <a:r>
              <a:rPr lang="en-US" baseline="-25000" dirty="0" err="1"/>
              <a:t>const</a:t>
            </a:r>
            <a:r>
              <a:rPr lang="en-US" dirty="0"/>
              <a:t> * </a:t>
            </a:r>
            <a:r>
              <a:rPr lang="en-US" dirty="0">
                <a:latin typeface="Aldhabi" panose="020B0604020202020204" pitchFamily="2" charset="-78"/>
                <a:cs typeface="Aldhabi" panose="020B0604020202020204" pitchFamily="2" charset="-78"/>
              </a:rPr>
              <a:t>ꞵ</a:t>
            </a:r>
            <a:r>
              <a:rPr lang="en-US" baseline="30000" dirty="0">
                <a:latin typeface="Aldhabi" panose="020B0604020202020204" pitchFamily="2" charset="-78"/>
                <a:cs typeface="Aldhabi" panose="020B0604020202020204" pitchFamily="2" charset="-78"/>
              </a:rPr>
              <a:t>m(ø)</a:t>
            </a:r>
            <a:r>
              <a:rPr lang="en-US" dirty="0"/>
              <a:t> * </a:t>
            </a:r>
            <a:r>
              <a:rPr lang="en-US" dirty="0" err="1"/>
              <a:t>SunDir</a:t>
            </a:r>
            <a:r>
              <a:rPr lang="en-US" dirty="0"/>
              <a:t>(</a:t>
            </a:r>
            <a:r>
              <a:rPr lang="en-US" dirty="0" err="1">
                <a:latin typeface="Aldhabi" panose="020B0604020202020204" pitchFamily="2" charset="-78"/>
                <a:cs typeface="Aldhabi" panose="020B0604020202020204" pitchFamily="2" charset="-78"/>
              </a:rPr>
              <a:t>ø,a</a:t>
            </a:r>
            <a:r>
              <a:rPr lang="en-US" dirty="0"/>
              <a:t>) * </a:t>
            </a:r>
            <a:r>
              <a:rPr lang="en-US" dirty="0" err="1"/>
              <a:t>SunGap</a:t>
            </a:r>
            <a:r>
              <a:rPr lang="en-US" dirty="0"/>
              <a:t>(</a:t>
            </a:r>
            <a:r>
              <a:rPr lang="en-US" dirty="0" err="1">
                <a:latin typeface="Aldhabi" panose="020B0604020202020204" pitchFamily="2" charset="-78"/>
                <a:cs typeface="Aldhabi" panose="020B0604020202020204" pitchFamily="2" charset="-78"/>
              </a:rPr>
              <a:t>ø,a</a:t>
            </a:r>
            <a:r>
              <a:rPr lang="en-US" dirty="0"/>
              <a:t>) *Cos(</a:t>
            </a:r>
            <a:r>
              <a:rPr lang="en-US" dirty="0" err="1"/>
              <a:t>AngIn</a:t>
            </a:r>
            <a:r>
              <a:rPr lang="en-US" dirty="0"/>
              <a:t>(</a:t>
            </a:r>
            <a:r>
              <a:rPr lang="en-US" dirty="0" err="1">
                <a:latin typeface="Aldhabi" panose="020B0604020202020204" pitchFamily="2" charset="-78"/>
                <a:cs typeface="Aldhabi" panose="020B0604020202020204" pitchFamily="2" charset="-78"/>
              </a:rPr>
              <a:t>ø,a</a:t>
            </a:r>
            <a:r>
              <a:rPr lang="en-US" dirty="0"/>
              <a:t>))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6215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7274F-1BC1-4F3E-8639-B2D545A24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Acquired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BBE81-7128-46B0-A294-8443890C699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  <a:p>
            <a:pPr lvl="1"/>
            <a:r>
              <a:rPr lang="en-US" dirty="0"/>
              <a:t>Analysis</a:t>
            </a:r>
          </a:p>
          <a:p>
            <a:pPr lvl="1"/>
            <a:r>
              <a:rPr lang="en-US" dirty="0"/>
              <a:t>Projection and registration</a:t>
            </a:r>
          </a:p>
          <a:p>
            <a:pPr lvl="1"/>
            <a:r>
              <a:rPr lang="en-US" dirty="0"/>
              <a:t>Vector to raster conversions</a:t>
            </a:r>
          </a:p>
          <a:p>
            <a:pPr lvl="1"/>
            <a:r>
              <a:rPr lang="en-US" dirty="0"/>
              <a:t>Interpolation</a:t>
            </a:r>
          </a:p>
          <a:p>
            <a:r>
              <a:rPr lang="en-US" dirty="0"/>
              <a:t>Take desired application and express it as a sequence of map algebra operations</a:t>
            </a:r>
          </a:p>
          <a:p>
            <a:r>
              <a:rPr lang="en-US" dirty="0"/>
              <a:t>Basic accuracy assessments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0F8329-4EC6-4DCB-B6D4-B1A1FA7711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scott pilgrim hardon GIF">
            <a:extLst>
              <a:ext uri="{FF2B5EF4-FFF2-40B4-BE49-F238E27FC236}">
                <a16:creationId xmlns:a16="http://schemas.microsoft.com/office/drawing/2014/main" id="{160BAA5D-3AE2-4627-8AF6-F3835F323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748" y="2692717"/>
            <a:ext cx="476250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9585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23D3C-F88E-4455-AC2D-A90C94C1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64FC1-39B2-4821-AC76-F670B0877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http://www.innovativegis.com/basis/BeyondMappingSeries/BeyondMapping_IV/Topic9/BM_IV_T9_files/image030.png">
            <a:extLst>
              <a:ext uri="{FF2B5EF4-FFF2-40B4-BE49-F238E27FC236}">
                <a16:creationId xmlns:a16="http://schemas.microsoft.com/office/drawing/2014/main" id="{64CED1E8-AA58-4395-B6EF-F119A4FA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52" y="65314"/>
            <a:ext cx="9496425" cy="641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81EB550-C39F-4117-B4B3-C9DA0AEFDE3B}"/>
              </a:ext>
            </a:extLst>
          </p:cNvPr>
          <p:cNvSpPr/>
          <p:nvPr/>
        </p:nvSpPr>
        <p:spPr>
          <a:xfrm>
            <a:off x="324373" y="1992086"/>
            <a:ext cx="3646714" cy="4800600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28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F3F4C-3F96-4388-B42E-D74EE02CD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Operations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91404-15C0-41BC-8955-02E1EAE191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Computer a new raster layer</a:t>
            </a:r>
          </a:p>
          <a:p>
            <a:r>
              <a:rPr lang="en-US" dirty="0"/>
              <a:t>Generally accomplished via raster calculator in ArcMap</a:t>
            </a:r>
          </a:p>
          <a:p>
            <a:r>
              <a:rPr lang="en-US" dirty="0"/>
              <a:t>The value for each cell on the output layer is a function of one or more cell values at the same location on the input layers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2474E2-5A28-43AC-B713-F082DB7E1D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4CF3DC-0C5C-41F0-93E8-FC65D781A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977" y="1545844"/>
            <a:ext cx="4890175" cy="421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43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F3F4C-3F96-4388-B42E-D74EE02CD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Operations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2474E2-5A28-43AC-B713-F082DB7E1D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4CF3DC-0C5C-41F0-93E8-FC65D781A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929" y="1588234"/>
            <a:ext cx="4890175" cy="4217646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3E5CF3-9AD4-4469-9FD7-0199459DF7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2" descr="Image result for raster calculator">
            <a:extLst>
              <a:ext uri="{FF2B5EF4-FFF2-40B4-BE49-F238E27FC236}">
                <a16:creationId xmlns:a16="http://schemas.microsoft.com/office/drawing/2014/main" id="{A127BE4C-BB85-47B1-93AD-A5BB1FDD2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8" y="1849207"/>
            <a:ext cx="451485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799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F3F4C-3F96-4388-B42E-D74EE02CD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Operations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34332-E885-4B53-8F88-EB8821E65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Types of operations:</a:t>
            </a:r>
          </a:p>
          <a:p>
            <a:r>
              <a:rPr lang="en-US" dirty="0"/>
              <a:t>Arithmetic Operations:</a:t>
            </a:r>
          </a:p>
          <a:p>
            <a:pPr lvl="1"/>
            <a:r>
              <a:rPr lang="en-US" dirty="0"/>
              <a:t>+,-,*,/,Abs(),….</a:t>
            </a:r>
          </a:p>
          <a:p>
            <a:r>
              <a:rPr lang="en-US" dirty="0"/>
              <a:t>Relational Operations :</a:t>
            </a:r>
          </a:p>
          <a:p>
            <a:pPr lvl="1"/>
            <a:r>
              <a:rPr lang="en-US" dirty="0"/>
              <a:t>&gt;,&lt;,...</a:t>
            </a:r>
          </a:p>
          <a:p>
            <a:r>
              <a:rPr lang="en-US" dirty="0"/>
              <a:t>Statistical Operations:</a:t>
            </a:r>
          </a:p>
          <a:p>
            <a:pPr lvl="1"/>
            <a:r>
              <a:rPr lang="en-US" dirty="0"/>
              <a:t>Min, Max, Mean, Mode,….</a:t>
            </a:r>
          </a:p>
          <a:p>
            <a:r>
              <a:rPr lang="en-US" dirty="0"/>
              <a:t>Trigonometric Operations:</a:t>
            </a:r>
          </a:p>
          <a:p>
            <a:pPr lvl="1"/>
            <a:r>
              <a:rPr lang="en-US" dirty="0"/>
              <a:t>Sin, Cos, Tan, </a:t>
            </a:r>
            <a:r>
              <a:rPr lang="en-US" dirty="0" err="1"/>
              <a:t>ArcSine</a:t>
            </a:r>
            <a:endParaRPr lang="en-US" dirty="0"/>
          </a:p>
          <a:p>
            <a:pPr lvl="1"/>
            <a:r>
              <a:rPr lang="en-US" dirty="0"/>
              <a:t>Only Hippies Are Happy On Acid</a:t>
            </a:r>
          </a:p>
          <a:p>
            <a:r>
              <a:rPr lang="en-US" dirty="0"/>
              <a:t>Exponential and Logarithmic Operations:</a:t>
            </a:r>
          </a:p>
          <a:p>
            <a:pPr lvl="1"/>
            <a:r>
              <a:rPr lang="en-US" dirty="0" err="1"/>
              <a:t>Sqr</a:t>
            </a:r>
            <a:r>
              <a:rPr lang="en-US" dirty="0"/>
              <a:t>, sqrt, </a:t>
            </a:r>
            <a:r>
              <a:rPr lang="en-US" dirty="0" err="1"/>
              <a:t>exp</a:t>
            </a:r>
            <a:r>
              <a:rPr lang="en-US" dirty="0"/>
              <a:t>, pow, e</a:t>
            </a:r>
          </a:p>
        </p:txBody>
      </p:sp>
    </p:spTree>
    <p:extLst>
      <p:ext uri="{BB962C8B-B14F-4D97-AF65-F5344CB8AC3E}">
        <p14:creationId xmlns:p14="http://schemas.microsoft.com/office/powerpoint/2010/main" val="3383819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6873C-F465-4638-A2A7-417A51D1F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6560" y="2827782"/>
            <a:ext cx="1087565" cy="1609344"/>
          </a:xfrm>
        </p:spPr>
        <p:txBody>
          <a:bodyPr>
            <a:noAutofit/>
          </a:bodyPr>
          <a:lstStyle/>
          <a:p>
            <a:r>
              <a:rPr lang="en-US" sz="13600" b="1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C917D-CF63-4015-A184-40D9DEAC1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90960D-61F9-43CA-B7DF-183D1BEDC1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399"/>
          <a:stretch/>
        </p:blipFill>
        <p:spPr>
          <a:xfrm>
            <a:off x="0" y="1969109"/>
            <a:ext cx="8729663" cy="313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8452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2071</TotalTime>
  <Words>380</Words>
  <Application>Microsoft Office PowerPoint</Application>
  <PresentationFormat>Widescreen</PresentationFormat>
  <Paragraphs>66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Aldhabi</vt:lpstr>
      <vt:lpstr>Rockwell</vt:lpstr>
      <vt:lpstr>Rockwell Condensed</vt:lpstr>
      <vt:lpstr>Wingdings</vt:lpstr>
      <vt:lpstr>Wood Type</vt:lpstr>
      <vt:lpstr>PowerPoint Presentation</vt:lpstr>
      <vt:lpstr>Plan for this week</vt:lpstr>
      <vt:lpstr>The Cartographic Modeling (Map Algebra) Framework</vt:lpstr>
      <vt:lpstr>Spatial Analysis in the raster data model</vt:lpstr>
      <vt:lpstr>Local Operations</vt:lpstr>
      <vt:lpstr>Local Operations </vt:lpstr>
      <vt:lpstr>Local Operations </vt:lpstr>
      <vt:lpstr>Local Operations </vt:lpstr>
      <vt:lpstr>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Example: NDVI Change</vt:lpstr>
      <vt:lpstr>PowerPoint Presentation</vt:lpstr>
      <vt:lpstr>PowerPoint Presentation</vt:lpstr>
      <vt:lpstr>PowerPoint Presentation</vt:lpstr>
      <vt:lpstr>Lab applications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 Part 2: KUDZU</vt:lpstr>
      <vt:lpstr>PowerPoint Presentation</vt:lpstr>
      <vt:lpstr>KUDZU NICHE ANALYSIS/MODELING</vt:lpstr>
      <vt:lpstr>PowerPoint Presentation</vt:lpstr>
      <vt:lpstr>Model construction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Acquired skills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Coll</dc:creator>
  <cp:lastModifiedBy>Jim Coll</cp:lastModifiedBy>
  <cp:revision>1</cp:revision>
  <dcterms:created xsi:type="dcterms:W3CDTF">2018-01-30T03:50:12Z</dcterms:created>
  <dcterms:modified xsi:type="dcterms:W3CDTF">2018-02-01T16:41:13Z</dcterms:modified>
</cp:coreProperties>
</file>